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57" r:id="rId4"/>
    <p:sldId id="287" r:id="rId5"/>
    <p:sldId id="284" r:id="rId6"/>
    <p:sldId id="258" r:id="rId7"/>
    <p:sldId id="260" r:id="rId8"/>
    <p:sldId id="261" r:id="rId9"/>
    <p:sldId id="273" r:id="rId10"/>
    <p:sldId id="276" r:id="rId11"/>
    <p:sldId id="280" r:id="rId12"/>
    <p:sldId id="281" r:id="rId13"/>
    <p:sldId id="282" r:id="rId14"/>
    <p:sldId id="266" r:id="rId15"/>
    <p:sldId id="262" r:id="rId16"/>
    <p:sldId id="263" r:id="rId17"/>
    <p:sldId id="267" r:id="rId18"/>
    <p:sldId id="265" r:id="rId19"/>
    <p:sldId id="269" r:id="rId20"/>
    <p:sldId id="268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6124"/>
  </p:normalViewPr>
  <p:slideViewPr>
    <p:cSldViewPr snapToGrid="0" snapToObjects="1">
      <p:cViewPr>
        <p:scale>
          <a:sx n="80" d="100"/>
          <a:sy n="80" d="100"/>
        </p:scale>
        <p:origin x="6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3A68CE-88EC-4FFF-A52B-762DFFC4FD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14CEAF4-BD49-43B4-A78C-074F005879A9}">
      <dgm:prSet/>
      <dgm:spPr/>
      <dgm:t>
        <a:bodyPr/>
        <a:lstStyle/>
        <a:p>
          <a:r>
            <a:rPr lang="en-US"/>
            <a:t>Project Outline</a:t>
          </a:r>
        </a:p>
      </dgm:t>
    </dgm:pt>
    <dgm:pt modelId="{161ACF16-C5A9-4764-9BEC-8D9BC433997C}" type="parTrans" cxnId="{B90EAA68-F75C-438F-995E-117AA7CA3CB8}">
      <dgm:prSet/>
      <dgm:spPr/>
      <dgm:t>
        <a:bodyPr/>
        <a:lstStyle/>
        <a:p>
          <a:endParaRPr lang="en-US"/>
        </a:p>
      </dgm:t>
    </dgm:pt>
    <dgm:pt modelId="{8269A060-416A-4632-9AC9-29AB70E3F263}" type="sibTrans" cxnId="{B90EAA68-F75C-438F-995E-117AA7CA3CB8}">
      <dgm:prSet/>
      <dgm:spPr/>
      <dgm:t>
        <a:bodyPr/>
        <a:lstStyle/>
        <a:p>
          <a:endParaRPr lang="en-US"/>
        </a:p>
      </dgm:t>
    </dgm:pt>
    <dgm:pt modelId="{B4C11C61-79D4-44F6-B130-7F858BE67C96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9645162D-D8E6-43EA-8BE8-2F755BD0DF3E}" type="parTrans" cxnId="{117904AC-BAAB-450B-99BE-A539E58A6522}">
      <dgm:prSet/>
      <dgm:spPr/>
      <dgm:t>
        <a:bodyPr/>
        <a:lstStyle/>
        <a:p>
          <a:endParaRPr lang="en-US"/>
        </a:p>
      </dgm:t>
    </dgm:pt>
    <dgm:pt modelId="{75E7AB0F-B275-4B1E-8336-C28BBDC96EBA}" type="sibTrans" cxnId="{117904AC-BAAB-450B-99BE-A539E58A6522}">
      <dgm:prSet/>
      <dgm:spPr/>
      <dgm:t>
        <a:bodyPr/>
        <a:lstStyle/>
        <a:p>
          <a:endParaRPr lang="en-US"/>
        </a:p>
      </dgm:t>
    </dgm:pt>
    <dgm:pt modelId="{9C807F7E-7110-4D8F-81BF-D96D18CA7D18}">
      <dgm:prSet/>
      <dgm:spPr/>
      <dgm:t>
        <a:bodyPr/>
        <a:lstStyle/>
        <a:p>
          <a:r>
            <a:rPr lang="en-US"/>
            <a:t>Exploratory Data Analysis</a:t>
          </a:r>
        </a:p>
      </dgm:t>
    </dgm:pt>
    <dgm:pt modelId="{B30DC75F-A6C8-41C5-A609-53380EC82A77}" type="parTrans" cxnId="{3FE9655A-BF6F-49D1-A839-6CF8B7FED5FF}">
      <dgm:prSet/>
      <dgm:spPr/>
      <dgm:t>
        <a:bodyPr/>
        <a:lstStyle/>
        <a:p>
          <a:endParaRPr lang="en-US"/>
        </a:p>
      </dgm:t>
    </dgm:pt>
    <dgm:pt modelId="{3A724D7C-A25E-4A74-A963-13CE79834E29}" type="sibTrans" cxnId="{3FE9655A-BF6F-49D1-A839-6CF8B7FED5FF}">
      <dgm:prSet/>
      <dgm:spPr/>
      <dgm:t>
        <a:bodyPr/>
        <a:lstStyle/>
        <a:p>
          <a:endParaRPr lang="en-US"/>
        </a:p>
      </dgm:t>
    </dgm:pt>
    <dgm:pt modelId="{865BBD09-7E8F-43F0-96C5-2E9EBF190202}">
      <dgm:prSet/>
      <dgm:spPr/>
      <dgm:t>
        <a:bodyPr/>
        <a:lstStyle/>
        <a:p>
          <a:r>
            <a:rPr lang="en-US"/>
            <a:t>Modelling Part 1</a:t>
          </a:r>
        </a:p>
      </dgm:t>
    </dgm:pt>
    <dgm:pt modelId="{0D033FB9-7F11-437A-B00B-D624C5C22AD6}" type="parTrans" cxnId="{6F7D9A5F-0ADB-40A7-B294-33FFDAE7B4EB}">
      <dgm:prSet/>
      <dgm:spPr/>
      <dgm:t>
        <a:bodyPr/>
        <a:lstStyle/>
        <a:p>
          <a:endParaRPr lang="en-US"/>
        </a:p>
      </dgm:t>
    </dgm:pt>
    <dgm:pt modelId="{25587CD9-EF2E-4F55-8DEC-5AF95D91B31A}" type="sibTrans" cxnId="{6F7D9A5F-0ADB-40A7-B294-33FFDAE7B4EB}">
      <dgm:prSet/>
      <dgm:spPr/>
      <dgm:t>
        <a:bodyPr/>
        <a:lstStyle/>
        <a:p>
          <a:endParaRPr lang="en-US"/>
        </a:p>
      </dgm:t>
    </dgm:pt>
    <dgm:pt modelId="{A0DE5E1F-B23C-4E3A-9DC7-35967ED27199}">
      <dgm:prSet/>
      <dgm:spPr/>
      <dgm:t>
        <a:bodyPr/>
        <a:lstStyle/>
        <a:p>
          <a:r>
            <a:rPr lang="en-US"/>
            <a:t>Modelling Part 2</a:t>
          </a:r>
        </a:p>
      </dgm:t>
    </dgm:pt>
    <dgm:pt modelId="{45A6101B-E46D-469A-9CE5-065D2C1D92B5}" type="parTrans" cxnId="{9F900A55-BC3C-41FF-8C09-7F65A6C51924}">
      <dgm:prSet/>
      <dgm:spPr/>
      <dgm:t>
        <a:bodyPr/>
        <a:lstStyle/>
        <a:p>
          <a:endParaRPr lang="en-US"/>
        </a:p>
      </dgm:t>
    </dgm:pt>
    <dgm:pt modelId="{F330C943-B9C7-453F-BBED-4AF47FA9A5C5}" type="sibTrans" cxnId="{9F900A55-BC3C-41FF-8C09-7F65A6C51924}">
      <dgm:prSet/>
      <dgm:spPr/>
      <dgm:t>
        <a:bodyPr/>
        <a:lstStyle/>
        <a:p>
          <a:endParaRPr lang="en-US"/>
        </a:p>
      </dgm:t>
    </dgm:pt>
    <dgm:pt modelId="{D3BFD0FF-73F9-4A54-9CDE-FEA611FCDD67}">
      <dgm:prSet/>
      <dgm:spPr/>
      <dgm:t>
        <a:bodyPr/>
        <a:lstStyle/>
        <a:p>
          <a:r>
            <a:rPr lang="en-US"/>
            <a:t>Results and Implementation</a:t>
          </a:r>
        </a:p>
      </dgm:t>
    </dgm:pt>
    <dgm:pt modelId="{7A9D76BC-893D-496F-A565-0F7D05468433}" type="parTrans" cxnId="{DC44C6A9-D447-43B4-8AF3-393BF57C4589}">
      <dgm:prSet/>
      <dgm:spPr/>
      <dgm:t>
        <a:bodyPr/>
        <a:lstStyle/>
        <a:p>
          <a:endParaRPr lang="en-US"/>
        </a:p>
      </dgm:t>
    </dgm:pt>
    <dgm:pt modelId="{DE4B6B55-5BF5-46E5-8C95-508FFC2C1D2A}" type="sibTrans" cxnId="{DC44C6A9-D447-43B4-8AF3-393BF57C4589}">
      <dgm:prSet/>
      <dgm:spPr/>
      <dgm:t>
        <a:bodyPr/>
        <a:lstStyle/>
        <a:p>
          <a:endParaRPr lang="en-US"/>
        </a:p>
      </dgm:t>
    </dgm:pt>
    <dgm:pt modelId="{7C19938B-478C-4EA1-BDBC-B803FEC9CE02}">
      <dgm:prSet/>
      <dgm:spPr/>
      <dgm:t>
        <a:bodyPr/>
        <a:lstStyle/>
        <a:p>
          <a:r>
            <a:rPr lang="en-US"/>
            <a:t>Limitations</a:t>
          </a:r>
        </a:p>
      </dgm:t>
    </dgm:pt>
    <dgm:pt modelId="{AB637C88-B0C6-44F8-B3FB-05EE2C82ED79}" type="parTrans" cxnId="{8358B65E-B05C-4B27-9354-2022B9048ECD}">
      <dgm:prSet/>
      <dgm:spPr/>
      <dgm:t>
        <a:bodyPr/>
        <a:lstStyle/>
        <a:p>
          <a:endParaRPr lang="en-US"/>
        </a:p>
      </dgm:t>
    </dgm:pt>
    <dgm:pt modelId="{6CCCFAB6-BAFA-47EF-8595-2C4C9797B06A}" type="sibTrans" cxnId="{8358B65E-B05C-4B27-9354-2022B9048ECD}">
      <dgm:prSet/>
      <dgm:spPr/>
      <dgm:t>
        <a:bodyPr/>
        <a:lstStyle/>
        <a:p>
          <a:endParaRPr lang="en-US"/>
        </a:p>
      </dgm:t>
    </dgm:pt>
    <dgm:pt modelId="{FF6F6E72-A4EC-4A4A-8E04-4F2130A05E1F}" type="pres">
      <dgm:prSet presAssocID="{803A68CE-88EC-4FFF-A52B-762DFFC4FD4C}" presName="root" presStyleCnt="0">
        <dgm:presLayoutVars>
          <dgm:dir/>
          <dgm:resizeHandles val="exact"/>
        </dgm:presLayoutVars>
      </dgm:prSet>
      <dgm:spPr/>
    </dgm:pt>
    <dgm:pt modelId="{2C3303F9-96DB-4776-9207-B509E42912F9}" type="pres">
      <dgm:prSet presAssocID="{F14CEAF4-BD49-43B4-A78C-074F005879A9}" presName="compNode" presStyleCnt="0"/>
      <dgm:spPr/>
    </dgm:pt>
    <dgm:pt modelId="{2DADFE4E-61CF-4D95-87E5-671E8A40D7EE}" type="pres">
      <dgm:prSet presAssocID="{F14CEAF4-BD49-43B4-A78C-074F005879A9}" presName="bgRect" presStyleLbl="bgShp" presStyleIdx="0" presStyleCnt="7"/>
      <dgm:spPr/>
    </dgm:pt>
    <dgm:pt modelId="{57C9B62B-CDC9-4B04-B4C9-62DD70B6C92E}" type="pres">
      <dgm:prSet presAssocID="{F14CEAF4-BD49-43B4-A78C-074F005879A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EEEB09F6-C9BC-44D4-8509-BD4CDE622023}" type="pres">
      <dgm:prSet presAssocID="{F14CEAF4-BD49-43B4-A78C-074F005879A9}" presName="spaceRect" presStyleCnt="0"/>
      <dgm:spPr/>
    </dgm:pt>
    <dgm:pt modelId="{1551E7E1-88E4-443E-8AE7-DF2F99C0EAB5}" type="pres">
      <dgm:prSet presAssocID="{F14CEAF4-BD49-43B4-A78C-074F005879A9}" presName="parTx" presStyleLbl="revTx" presStyleIdx="0" presStyleCnt="7">
        <dgm:presLayoutVars>
          <dgm:chMax val="0"/>
          <dgm:chPref val="0"/>
        </dgm:presLayoutVars>
      </dgm:prSet>
      <dgm:spPr/>
    </dgm:pt>
    <dgm:pt modelId="{B7163039-6F13-477F-AD09-4F23C7EC9D53}" type="pres">
      <dgm:prSet presAssocID="{8269A060-416A-4632-9AC9-29AB70E3F263}" presName="sibTrans" presStyleCnt="0"/>
      <dgm:spPr/>
    </dgm:pt>
    <dgm:pt modelId="{A71C47A5-1C45-4426-97E0-D1B869A259AE}" type="pres">
      <dgm:prSet presAssocID="{B4C11C61-79D4-44F6-B130-7F858BE67C96}" presName="compNode" presStyleCnt="0"/>
      <dgm:spPr/>
    </dgm:pt>
    <dgm:pt modelId="{966D234C-55A9-40DC-8700-B2C271872497}" type="pres">
      <dgm:prSet presAssocID="{B4C11C61-79D4-44F6-B130-7F858BE67C96}" presName="bgRect" presStyleLbl="bgShp" presStyleIdx="1" presStyleCnt="7"/>
      <dgm:spPr/>
    </dgm:pt>
    <dgm:pt modelId="{250B340D-91B7-40AC-A222-2E977A2C8C32}" type="pres">
      <dgm:prSet presAssocID="{B4C11C61-79D4-44F6-B130-7F858BE67C9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lapse Menu"/>
        </a:ext>
      </dgm:extLst>
    </dgm:pt>
    <dgm:pt modelId="{B6C988E5-6ECA-44D4-A999-8D7054DEA972}" type="pres">
      <dgm:prSet presAssocID="{B4C11C61-79D4-44F6-B130-7F858BE67C96}" presName="spaceRect" presStyleCnt="0"/>
      <dgm:spPr/>
    </dgm:pt>
    <dgm:pt modelId="{DFDA6981-CD89-40FA-BFED-D22CC90C9DB8}" type="pres">
      <dgm:prSet presAssocID="{B4C11C61-79D4-44F6-B130-7F858BE67C96}" presName="parTx" presStyleLbl="revTx" presStyleIdx="1" presStyleCnt="7">
        <dgm:presLayoutVars>
          <dgm:chMax val="0"/>
          <dgm:chPref val="0"/>
        </dgm:presLayoutVars>
      </dgm:prSet>
      <dgm:spPr/>
    </dgm:pt>
    <dgm:pt modelId="{58F956A6-2A85-4D7F-92BC-E388DB953A1B}" type="pres">
      <dgm:prSet presAssocID="{75E7AB0F-B275-4B1E-8336-C28BBDC96EBA}" presName="sibTrans" presStyleCnt="0"/>
      <dgm:spPr/>
    </dgm:pt>
    <dgm:pt modelId="{7915020C-EFEA-4475-AD72-6F1B471C1380}" type="pres">
      <dgm:prSet presAssocID="{9C807F7E-7110-4D8F-81BF-D96D18CA7D18}" presName="compNode" presStyleCnt="0"/>
      <dgm:spPr/>
    </dgm:pt>
    <dgm:pt modelId="{1EBD9B61-F89D-405D-9839-A5151F66D856}" type="pres">
      <dgm:prSet presAssocID="{9C807F7E-7110-4D8F-81BF-D96D18CA7D18}" presName="bgRect" presStyleLbl="bgShp" presStyleIdx="2" presStyleCnt="7"/>
      <dgm:spPr/>
    </dgm:pt>
    <dgm:pt modelId="{A4B8C2B5-0AE5-4FBC-9CC7-7F815ECA2AD8}" type="pres">
      <dgm:prSet presAssocID="{9C807F7E-7110-4D8F-81BF-D96D18CA7D18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nnel Chart"/>
        </a:ext>
      </dgm:extLst>
    </dgm:pt>
    <dgm:pt modelId="{89E06480-BC0E-4D2F-BF9B-637EAFF7808F}" type="pres">
      <dgm:prSet presAssocID="{9C807F7E-7110-4D8F-81BF-D96D18CA7D18}" presName="spaceRect" presStyleCnt="0"/>
      <dgm:spPr/>
    </dgm:pt>
    <dgm:pt modelId="{031F10C1-B33B-4068-97E2-B602FCB6D50E}" type="pres">
      <dgm:prSet presAssocID="{9C807F7E-7110-4D8F-81BF-D96D18CA7D18}" presName="parTx" presStyleLbl="revTx" presStyleIdx="2" presStyleCnt="7">
        <dgm:presLayoutVars>
          <dgm:chMax val="0"/>
          <dgm:chPref val="0"/>
        </dgm:presLayoutVars>
      </dgm:prSet>
      <dgm:spPr/>
    </dgm:pt>
    <dgm:pt modelId="{284944FB-ED18-4BAA-A4D1-7706C4ECFF45}" type="pres">
      <dgm:prSet presAssocID="{3A724D7C-A25E-4A74-A963-13CE79834E29}" presName="sibTrans" presStyleCnt="0"/>
      <dgm:spPr/>
    </dgm:pt>
    <dgm:pt modelId="{8B75A07A-1184-4BAB-BE16-EDD1D21C0F27}" type="pres">
      <dgm:prSet presAssocID="{865BBD09-7E8F-43F0-96C5-2E9EBF190202}" presName="compNode" presStyleCnt="0"/>
      <dgm:spPr/>
    </dgm:pt>
    <dgm:pt modelId="{1292AF86-B2F5-436D-B1AA-685895B5963C}" type="pres">
      <dgm:prSet presAssocID="{865BBD09-7E8F-43F0-96C5-2E9EBF190202}" presName="bgRect" presStyleLbl="bgShp" presStyleIdx="3" presStyleCnt="7"/>
      <dgm:spPr/>
    </dgm:pt>
    <dgm:pt modelId="{C333E458-31C8-4444-9F26-9EF80750999D}" type="pres">
      <dgm:prSet presAssocID="{865BBD09-7E8F-43F0-96C5-2E9EBF190202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 Bookmark"/>
        </a:ext>
      </dgm:extLst>
    </dgm:pt>
    <dgm:pt modelId="{55E4650C-2A00-4DA7-81B0-245FFACCF4DF}" type="pres">
      <dgm:prSet presAssocID="{865BBD09-7E8F-43F0-96C5-2E9EBF190202}" presName="spaceRect" presStyleCnt="0"/>
      <dgm:spPr/>
    </dgm:pt>
    <dgm:pt modelId="{F505C1A0-58F1-4BBC-80AB-1F82D21F3C4F}" type="pres">
      <dgm:prSet presAssocID="{865BBD09-7E8F-43F0-96C5-2E9EBF190202}" presName="parTx" presStyleLbl="revTx" presStyleIdx="3" presStyleCnt="7">
        <dgm:presLayoutVars>
          <dgm:chMax val="0"/>
          <dgm:chPref val="0"/>
        </dgm:presLayoutVars>
      </dgm:prSet>
      <dgm:spPr/>
    </dgm:pt>
    <dgm:pt modelId="{2DD30341-03F7-4E6F-A25D-9FAAA967938B}" type="pres">
      <dgm:prSet presAssocID="{25587CD9-EF2E-4F55-8DEC-5AF95D91B31A}" presName="sibTrans" presStyleCnt="0"/>
      <dgm:spPr/>
    </dgm:pt>
    <dgm:pt modelId="{34EE3D98-CABE-44A7-B29C-F08A64FA37E9}" type="pres">
      <dgm:prSet presAssocID="{A0DE5E1F-B23C-4E3A-9DC7-35967ED27199}" presName="compNode" presStyleCnt="0"/>
      <dgm:spPr/>
    </dgm:pt>
    <dgm:pt modelId="{F8727807-562E-4D1C-9D44-D14CBC485556}" type="pres">
      <dgm:prSet presAssocID="{A0DE5E1F-B23C-4E3A-9DC7-35967ED27199}" presName="bgRect" presStyleLbl="bgShp" presStyleIdx="4" presStyleCnt="7"/>
      <dgm:spPr/>
    </dgm:pt>
    <dgm:pt modelId="{7EA31C11-5978-4F99-AC06-A2AF3A755849}" type="pres">
      <dgm:prSet presAssocID="{A0DE5E1F-B23C-4E3A-9DC7-35967ED2719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9A1A57E3-7C45-4992-9486-99DF3F1BFE0D}" type="pres">
      <dgm:prSet presAssocID="{A0DE5E1F-B23C-4E3A-9DC7-35967ED27199}" presName="spaceRect" presStyleCnt="0"/>
      <dgm:spPr/>
    </dgm:pt>
    <dgm:pt modelId="{7F0FF49A-A5C6-4345-8BB9-52E056522219}" type="pres">
      <dgm:prSet presAssocID="{A0DE5E1F-B23C-4E3A-9DC7-35967ED27199}" presName="parTx" presStyleLbl="revTx" presStyleIdx="4" presStyleCnt="7">
        <dgm:presLayoutVars>
          <dgm:chMax val="0"/>
          <dgm:chPref val="0"/>
        </dgm:presLayoutVars>
      </dgm:prSet>
      <dgm:spPr/>
    </dgm:pt>
    <dgm:pt modelId="{A9B2E963-EAD5-4428-B3CD-2850DA094B48}" type="pres">
      <dgm:prSet presAssocID="{F330C943-B9C7-453F-BBED-4AF47FA9A5C5}" presName="sibTrans" presStyleCnt="0"/>
      <dgm:spPr/>
    </dgm:pt>
    <dgm:pt modelId="{4888BD5F-A4E0-4083-91BF-857819CBA077}" type="pres">
      <dgm:prSet presAssocID="{D3BFD0FF-73F9-4A54-9CDE-FEA611FCDD67}" presName="compNode" presStyleCnt="0"/>
      <dgm:spPr/>
    </dgm:pt>
    <dgm:pt modelId="{6A45CDEF-03BB-403E-8E73-6CDDBEB6DE4B}" type="pres">
      <dgm:prSet presAssocID="{D3BFD0FF-73F9-4A54-9CDE-FEA611FCDD67}" presName="bgRect" presStyleLbl="bgShp" presStyleIdx="5" presStyleCnt="7"/>
      <dgm:spPr/>
    </dgm:pt>
    <dgm:pt modelId="{C261D448-7042-4FB8-823E-B4AE96A40603}" type="pres">
      <dgm:prSet presAssocID="{D3BFD0FF-73F9-4A54-9CDE-FEA611FCDD6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C3A0AF26-450D-4508-9A1A-6A6DD1B2617E}" type="pres">
      <dgm:prSet presAssocID="{D3BFD0FF-73F9-4A54-9CDE-FEA611FCDD67}" presName="spaceRect" presStyleCnt="0"/>
      <dgm:spPr/>
    </dgm:pt>
    <dgm:pt modelId="{985CB4C9-6CE1-4480-8868-FE2F68C0032D}" type="pres">
      <dgm:prSet presAssocID="{D3BFD0FF-73F9-4A54-9CDE-FEA611FCDD67}" presName="parTx" presStyleLbl="revTx" presStyleIdx="5" presStyleCnt="7">
        <dgm:presLayoutVars>
          <dgm:chMax val="0"/>
          <dgm:chPref val="0"/>
        </dgm:presLayoutVars>
      </dgm:prSet>
      <dgm:spPr/>
    </dgm:pt>
    <dgm:pt modelId="{8B39D2D7-24E6-42BC-B5D4-4DEA5EEADADE}" type="pres">
      <dgm:prSet presAssocID="{DE4B6B55-5BF5-46E5-8C95-508FFC2C1D2A}" presName="sibTrans" presStyleCnt="0"/>
      <dgm:spPr/>
    </dgm:pt>
    <dgm:pt modelId="{2C5DDE21-4D97-4E7D-8370-98967C994541}" type="pres">
      <dgm:prSet presAssocID="{7C19938B-478C-4EA1-BDBC-B803FEC9CE02}" presName="compNode" presStyleCnt="0"/>
      <dgm:spPr/>
    </dgm:pt>
    <dgm:pt modelId="{54A78915-A46A-41DC-BA82-F874AC6F1DAD}" type="pres">
      <dgm:prSet presAssocID="{7C19938B-478C-4EA1-BDBC-B803FEC9CE02}" presName="bgRect" presStyleLbl="bgShp" presStyleIdx="6" presStyleCnt="7"/>
      <dgm:spPr/>
    </dgm:pt>
    <dgm:pt modelId="{8AC9E459-BCA1-488F-A90D-34851FB02A8B}" type="pres">
      <dgm:prSet presAssocID="{7C19938B-478C-4EA1-BDBC-B803FEC9CE0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notation"/>
        </a:ext>
      </dgm:extLst>
    </dgm:pt>
    <dgm:pt modelId="{F5DDC171-AFCC-4358-A363-8366982C7356}" type="pres">
      <dgm:prSet presAssocID="{7C19938B-478C-4EA1-BDBC-B803FEC9CE02}" presName="spaceRect" presStyleCnt="0"/>
      <dgm:spPr/>
    </dgm:pt>
    <dgm:pt modelId="{60DE41DA-A815-4222-B1C6-25B7360E4A33}" type="pres">
      <dgm:prSet presAssocID="{7C19938B-478C-4EA1-BDBC-B803FEC9CE0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51F0125-118E-4D4D-88A2-A27B981FEB7D}" type="presOf" srcId="{7C19938B-478C-4EA1-BDBC-B803FEC9CE02}" destId="{60DE41DA-A815-4222-B1C6-25B7360E4A33}" srcOrd="0" destOrd="0" presId="urn:microsoft.com/office/officeart/2018/2/layout/IconVerticalSolidList"/>
    <dgm:cxn modelId="{BB9E3244-A462-4225-ADE9-E859E8DFE2A5}" type="presOf" srcId="{F14CEAF4-BD49-43B4-A78C-074F005879A9}" destId="{1551E7E1-88E4-443E-8AE7-DF2F99C0EAB5}" srcOrd="0" destOrd="0" presId="urn:microsoft.com/office/officeart/2018/2/layout/IconVerticalSolidList"/>
    <dgm:cxn modelId="{D3D4764B-0B40-44AB-B5A7-D3D39F99EEDF}" type="presOf" srcId="{9C807F7E-7110-4D8F-81BF-D96D18CA7D18}" destId="{031F10C1-B33B-4068-97E2-B602FCB6D50E}" srcOrd="0" destOrd="0" presId="urn:microsoft.com/office/officeart/2018/2/layout/IconVerticalSolidList"/>
    <dgm:cxn modelId="{9F900A55-BC3C-41FF-8C09-7F65A6C51924}" srcId="{803A68CE-88EC-4FFF-A52B-762DFFC4FD4C}" destId="{A0DE5E1F-B23C-4E3A-9DC7-35967ED27199}" srcOrd="4" destOrd="0" parTransId="{45A6101B-E46D-469A-9CE5-065D2C1D92B5}" sibTransId="{F330C943-B9C7-453F-BBED-4AF47FA9A5C5}"/>
    <dgm:cxn modelId="{3FE9655A-BF6F-49D1-A839-6CF8B7FED5FF}" srcId="{803A68CE-88EC-4FFF-A52B-762DFFC4FD4C}" destId="{9C807F7E-7110-4D8F-81BF-D96D18CA7D18}" srcOrd="2" destOrd="0" parTransId="{B30DC75F-A6C8-41C5-A609-53380EC82A77}" sibTransId="{3A724D7C-A25E-4A74-A963-13CE79834E29}"/>
    <dgm:cxn modelId="{8358B65E-B05C-4B27-9354-2022B9048ECD}" srcId="{803A68CE-88EC-4FFF-A52B-762DFFC4FD4C}" destId="{7C19938B-478C-4EA1-BDBC-B803FEC9CE02}" srcOrd="6" destOrd="0" parTransId="{AB637C88-B0C6-44F8-B3FB-05EE2C82ED79}" sibTransId="{6CCCFAB6-BAFA-47EF-8595-2C4C9797B06A}"/>
    <dgm:cxn modelId="{6F7D9A5F-0ADB-40A7-B294-33FFDAE7B4EB}" srcId="{803A68CE-88EC-4FFF-A52B-762DFFC4FD4C}" destId="{865BBD09-7E8F-43F0-96C5-2E9EBF190202}" srcOrd="3" destOrd="0" parTransId="{0D033FB9-7F11-437A-B00B-D624C5C22AD6}" sibTransId="{25587CD9-EF2E-4F55-8DEC-5AF95D91B31A}"/>
    <dgm:cxn modelId="{B90EAA68-F75C-438F-995E-117AA7CA3CB8}" srcId="{803A68CE-88EC-4FFF-A52B-762DFFC4FD4C}" destId="{F14CEAF4-BD49-43B4-A78C-074F005879A9}" srcOrd="0" destOrd="0" parTransId="{161ACF16-C5A9-4764-9BEC-8D9BC433997C}" sibTransId="{8269A060-416A-4632-9AC9-29AB70E3F263}"/>
    <dgm:cxn modelId="{433FC976-C017-41EC-86A6-D5B24BD5B501}" type="presOf" srcId="{803A68CE-88EC-4FFF-A52B-762DFFC4FD4C}" destId="{FF6F6E72-A4EC-4A4A-8E04-4F2130A05E1F}" srcOrd="0" destOrd="0" presId="urn:microsoft.com/office/officeart/2018/2/layout/IconVerticalSolidList"/>
    <dgm:cxn modelId="{9362499E-3599-4133-9C26-A83C16C82B56}" type="presOf" srcId="{865BBD09-7E8F-43F0-96C5-2E9EBF190202}" destId="{F505C1A0-58F1-4BBC-80AB-1F82D21F3C4F}" srcOrd="0" destOrd="0" presId="urn:microsoft.com/office/officeart/2018/2/layout/IconVerticalSolidList"/>
    <dgm:cxn modelId="{7955FAA7-E3AF-462D-A27F-0CB8082BB9CD}" type="presOf" srcId="{B4C11C61-79D4-44F6-B130-7F858BE67C96}" destId="{DFDA6981-CD89-40FA-BFED-D22CC90C9DB8}" srcOrd="0" destOrd="0" presId="urn:microsoft.com/office/officeart/2018/2/layout/IconVerticalSolidList"/>
    <dgm:cxn modelId="{DC44C6A9-D447-43B4-8AF3-393BF57C4589}" srcId="{803A68CE-88EC-4FFF-A52B-762DFFC4FD4C}" destId="{D3BFD0FF-73F9-4A54-9CDE-FEA611FCDD67}" srcOrd="5" destOrd="0" parTransId="{7A9D76BC-893D-496F-A565-0F7D05468433}" sibTransId="{DE4B6B55-5BF5-46E5-8C95-508FFC2C1D2A}"/>
    <dgm:cxn modelId="{117904AC-BAAB-450B-99BE-A539E58A6522}" srcId="{803A68CE-88EC-4FFF-A52B-762DFFC4FD4C}" destId="{B4C11C61-79D4-44F6-B130-7F858BE67C96}" srcOrd="1" destOrd="0" parTransId="{9645162D-D8E6-43EA-8BE8-2F755BD0DF3E}" sibTransId="{75E7AB0F-B275-4B1E-8336-C28BBDC96EBA}"/>
    <dgm:cxn modelId="{372946BE-166F-4244-96E9-3598E8372999}" type="presOf" srcId="{A0DE5E1F-B23C-4E3A-9DC7-35967ED27199}" destId="{7F0FF49A-A5C6-4345-8BB9-52E056522219}" srcOrd="0" destOrd="0" presId="urn:microsoft.com/office/officeart/2018/2/layout/IconVerticalSolidList"/>
    <dgm:cxn modelId="{A474B2ED-06B0-42FD-AB45-43430725FA72}" type="presOf" srcId="{D3BFD0FF-73F9-4A54-9CDE-FEA611FCDD67}" destId="{985CB4C9-6CE1-4480-8868-FE2F68C0032D}" srcOrd="0" destOrd="0" presId="urn:microsoft.com/office/officeart/2018/2/layout/IconVerticalSolidList"/>
    <dgm:cxn modelId="{66B780A5-F22B-45E8-A157-910B3B47E189}" type="presParOf" srcId="{FF6F6E72-A4EC-4A4A-8E04-4F2130A05E1F}" destId="{2C3303F9-96DB-4776-9207-B509E42912F9}" srcOrd="0" destOrd="0" presId="urn:microsoft.com/office/officeart/2018/2/layout/IconVerticalSolidList"/>
    <dgm:cxn modelId="{600FFB7E-255E-45BD-A486-FE0693EA704A}" type="presParOf" srcId="{2C3303F9-96DB-4776-9207-B509E42912F9}" destId="{2DADFE4E-61CF-4D95-87E5-671E8A40D7EE}" srcOrd="0" destOrd="0" presId="urn:microsoft.com/office/officeart/2018/2/layout/IconVerticalSolidList"/>
    <dgm:cxn modelId="{4BC8223A-1F64-4BCA-8160-F6F0F93E294C}" type="presParOf" srcId="{2C3303F9-96DB-4776-9207-B509E42912F9}" destId="{57C9B62B-CDC9-4B04-B4C9-62DD70B6C92E}" srcOrd="1" destOrd="0" presId="urn:microsoft.com/office/officeart/2018/2/layout/IconVerticalSolidList"/>
    <dgm:cxn modelId="{823258A9-3246-470C-9538-E033A8BC6FF2}" type="presParOf" srcId="{2C3303F9-96DB-4776-9207-B509E42912F9}" destId="{EEEB09F6-C9BC-44D4-8509-BD4CDE622023}" srcOrd="2" destOrd="0" presId="urn:microsoft.com/office/officeart/2018/2/layout/IconVerticalSolidList"/>
    <dgm:cxn modelId="{C082C9BB-CAE4-4F52-9B9F-D58F4F2770B6}" type="presParOf" srcId="{2C3303F9-96DB-4776-9207-B509E42912F9}" destId="{1551E7E1-88E4-443E-8AE7-DF2F99C0EAB5}" srcOrd="3" destOrd="0" presId="urn:microsoft.com/office/officeart/2018/2/layout/IconVerticalSolidList"/>
    <dgm:cxn modelId="{E03346F6-5062-4F46-8DF3-1F2F327ACB72}" type="presParOf" srcId="{FF6F6E72-A4EC-4A4A-8E04-4F2130A05E1F}" destId="{B7163039-6F13-477F-AD09-4F23C7EC9D53}" srcOrd="1" destOrd="0" presId="urn:microsoft.com/office/officeart/2018/2/layout/IconVerticalSolidList"/>
    <dgm:cxn modelId="{81D736E9-1E53-41C1-B826-45441DD1F571}" type="presParOf" srcId="{FF6F6E72-A4EC-4A4A-8E04-4F2130A05E1F}" destId="{A71C47A5-1C45-4426-97E0-D1B869A259AE}" srcOrd="2" destOrd="0" presId="urn:microsoft.com/office/officeart/2018/2/layout/IconVerticalSolidList"/>
    <dgm:cxn modelId="{CD665972-7800-4457-9440-90376CF754EF}" type="presParOf" srcId="{A71C47A5-1C45-4426-97E0-D1B869A259AE}" destId="{966D234C-55A9-40DC-8700-B2C271872497}" srcOrd="0" destOrd="0" presId="urn:microsoft.com/office/officeart/2018/2/layout/IconVerticalSolidList"/>
    <dgm:cxn modelId="{10A99D80-2883-48BF-BEC0-F4DB589EBF32}" type="presParOf" srcId="{A71C47A5-1C45-4426-97E0-D1B869A259AE}" destId="{250B340D-91B7-40AC-A222-2E977A2C8C32}" srcOrd="1" destOrd="0" presId="urn:microsoft.com/office/officeart/2018/2/layout/IconVerticalSolidList"/>
    <dgm:cxn modelId="{E07A7AB5-2AF8-4ACC-8712-8472201BE746}" type="presParOf" srcId="{A71C47A5-1C45-4426-97E0-D1B869A259AE}" destId="{B6C988E5-6ECA-44D4-A999-8D7054DEA972}" srcOrd="2" destOrd="0" presId="urn:microsoft.com/office/officeart/2018/2/layout/IconVerticalSolidList"/>
    <dgm:cxn modelId="{E98BB42E-26EA-4713-A338-39D8ED1DBF31}" type="presParOf" srcId="{A71C47A5-1C45-4426-97E0-D1B869A259AE}" destId="{DFDA6981-CD89-40FA-BFED-D22CC90C9DB8}" srcOrd="3" destOrd="0" presId="urn:microsoft.com/office/officeart/2018/2/layout/IconVerticalSolidList"/>
    <dgm:cxn modelId="{B4F3E426-7E3E-4670-9310-F379B7DB125C}" type="presParOf" srcId="{FF6F6E72-A4EC-4A4A-8E04-4F2130A05E1F}" destId="{58F956A6-2A85-4D7F-92BC-E388DB953A1B}" srcOrd="3" destOrd="0" presId="urn:microsoft.com/office/officeart/2018/2/layout/IconVerticalSolidList"/>
    <dgm:cxn modelId="{1F94C54B-A85D-4EDC-870D-A93AF072AA72}" type="presParOf" srcId="{FF6F6E72-A4EC-4A4A-8E04-4F2130A05E1F}" destId="{7915020C-EFEA-4475-AD72-6F1B471C1380}" srcOrd="4" destOrd="0" presId="urn:microsoft.com/office/officeart/2018/2/layout/IconVerticalSolidList"/>
    <dgm:cxn modelId="{26A9A20A-B5BF-4CD8-8FC7-AB725F9B1834}" type="presParOf" srcId="{7915020C-EFEA-4475-AD72-6F1B471C1380}" destId="{1EBD9B61-F89D-405D-9839-A5151F66D856}" srcOrd="0" destOrd="0" presId="urn:microsoft.com/office/officeart/2018/2/layout/IconVerticalSolidList"/>
    <dgm:cxn modelId="{42483017-5F33-4859-BDD3-722739E32592}" type="presParOf" srcId="{7915020C-EFEA-4475-AD72-6F1B471C1380}" destId="{A4B8C2B5-0AE5-4FBC-9CC7-7F815ECA2AD8}" srcOrd="1" destOrd="0" presId="urn:microsoft.com/office/officeart/2018/2/layout/IconVerticalSolidList"/>
    <dgm:cxn modelId="{D4E3D423-1F8E-4B11-A6ED-85F2CD091690}" type="presParOf" srcId="{7915020C-EFEA-4475-AD72-6F1B471C1380}" destId="{89E06480-BC0E-4D2F-BF9B-637EAFF7808F}" srcOrd="2" destOrd="0" presId="urn:microsoft.com/office/officeart/2018/2/layout/IconVerticalSolidList"/>
    <dgm:cxn modelId="{536BBF55-3AA0-42D2-BE13-55874F34A050}" type="presParOf" srcId="{7915020C-EFEA-4475-AD72-6F1B471C1380}" destId="{031F10C1-B33B-4068-97E2-B602FCB6D50E}" srcOrd="3" destOrd="0" presId="urn:microsoft.com/office/officeart/2018/2/layout/IconVerticalSolidList"/>
    <dgm:cxn modelId="{BF9EEF0A-5386-4005-859E-069EE2333EB9}" type="presParOf" srcId="{FF6F6E72-A4EC-4A4A-8E04-4F2130A05E1F}" destId="{284944FB-ED18-4BAA-A4D1-7706C4ECFF45}" srcOrd="5" destOrd="0" presId="urn:microsoft.com/office/officeart/2018/2/layout/IconVerticalSolidList"/>
    <dgm:cxn modelId="{B66CCA88-6F99-43F3-8E58-D04BFCD156EA}" type="presParOf" srcId="{FF6F6E72-A4EC-4A4A-8E04-4F2130A05E1F}" destId="{8B75A07A-1184-4BAB-BE16-EDD1D21C0F27}" srcOrd="6" destOrd="0" presId="urn:microsoft.com/office/officeart/2018/2/layout/IconVerticalSolidList"/>
    <dgm:cxn modelId="{8178C43B-37D7-47F0-81F2-86B90A47F45A}" type="presParOf" srcId="{8B75A07A-1184-4BAB-BE16-EDD1D21C0F27}" destId="{1292AF86-B2F5-436D-B1AA-685895B5963C}" srcOrd="0" destOrd="0" presId="urn:microsoft.com/office/officeart/2018/2/layout/IconVerticalSolidList"/>
    <dgm:cxn modelId="{B5A28161-B76C-4F6C-B784-626B862A6B3E}" type="presParOf" srcId="{8B75A07A-1184-4BAB-BE16-EDD1D21C0F27}" destId="{C333E458-31C8-4444-9F26-9EF80750999D}" srcOrd="1" destOrd="0" presId="urn:microsoft.com/office/officeart/2018/2/layout/IconVerticalSolidList"/>
    <dgm:cxn modelId="{F0C3A8B9-7333-4295-B913-AD6F861F1D19}" type="presParOf" srcId="{8B75A07A-1184-4BAB-BE16-EDD1D21C0F27}" destId="{55E4650C-2A00-4DA7-81B0-245FFACCF4DF}" srcOrd="2" destOrd="0" presId="urn:microsoft.com/office/officeart/2018/2/layout/IconVerticalSolidList"/>
    <dgm:cxn modelId="{7740425A-9104-41F1-90D4-7FBA6C39CEF3}" type="presParOf" srcId="{8B75A07A-1184-4BAB-BE16-EDD1D21C0F27}" destId="{F505C1A0-58F1-4BBC-80AB-1F82D21F3C4F}" srcOrd="3" destOrd="0" presId="urn:microsoft.com/office/officeart/2018/2/layout/IconVerticalSolidList"/>
    <dgm:cxn modelId="{5BD590F8-445F-48C1-9C80-B17FCCEC5663}" type="presParOf" srcId="{FF6F6E72-A4EC-4A4A-8E04-4F2130A05E1F}" destId="{2DD30341-03F7-4E6F-A25D-9FAAA967938B}" srcOrd="7" destOrd="0" presId="urn:microsoft.com/office/officeart/2018/2/layout/IconVerticalSolidList"/>
    <dgm:cxn modelId="{372813C4-D6F1-48AA-9884-E0ABE064072C}" type="presParOf" srcId="{FF6F6E72-A4EC-4A4A-8E04-4F2130A05E1F}" destId="{34EE3D98-CABE-44A7-B29C-F08A64FA37E9}" srcOrd="8" destOrd="0" presId="urn:microsoft.com/office/officeart/2018/2/layout/IconVerticalSolidList"/>
    <dgm:cxn modelId="{9FFADDEC-7F65-41B5-9D67-26ECCA7264E3}" type="presParOf" srcId="{34EE3D98-CABE-44A7-B29C-F08A64FA37E9}" destId="{F8727807-562E-4D1C-9D44-D14CBC485556}" srcOrd="0" destOrd="0" presId="urn:microsoft.com/office/officeart/2018/2/layout/IconVerticalSolidList"/>
    <dgm:cxn modelId="{2867ED3D-4E2B-474E-AC47-7FA9EA237008}" type="presParOf" srcId="{34EE3D98-CABE-44A7-B29C-F08A64FA37E9}" destId="{7EA31C11-5978-4F99-AC06-A2AF3A755849}" srcOrd="1" destOrd="0" presId="urn:microsoft.com/office/officeart/2018/2/layout/IconVerticalSolidList"/>
    <dgm:cxn modelId="{149EF035-BF8D-41ED-9685-0906998B46EF}" type="presParOf" srcId="{34EE3D98-CABE-44A7-B29C-F08A64FA37E9}" destId="{9A1A57E3-7C45-4992-9486-99DF3F1BFE0D}" srcOrd="2" destOrd="0" presId="urn:microsoft.com/office/officeart/2018/2/layout/IconVerticalSolidList"/>
    <dgm:cxn modelId="{F4E735CC-81CD-473F-94B6-24C81D54906A}" type="presParOf" srcId="{34EE3D98-CABE-44A7-B29C-F08A64FA37E9}" destId="{7F0FF49A-A5C6-4345-8BB9-52E056522219}" srcOrd="3" destOrd="0" presId="urn:microsoft.com/office/officeart/2018/2/layout/IconVerticalSolidList"/>
    <dgm:cxn modelId="{797AC0A7-8476-45FB-9C85-8E4AEF9FD9CE}" type="presParOf" srcId="{FF6F6E72-A4EC-4A4A-8E04-4F2130A05E1F}" destId="{A9B2E963-EAD5-4428-B3CD-2850DA094B48}" srcOrd="9" destOrd="0" presId="urn:microsoft.com/office/officeart/2018/2/layout/IconVerticalSolidList"/>
    <dgm:cxn modelId="{2C6A2C8E-FD91-4103-8E5E-B17617D94154}" type="presParOf" srcId="{FF6F6E72-A4EC-4A4A-8E04-4F2130A05E1F}" destId="{4888BD5F-A4E0-4083-91BF-857819CBA077}" srcOrd="10" destOrd="0" presId="urn:microsoft.com/office/officeart/2018/2/layout/IconVerticalSolidList"/>
    <dgm:cxn modelId="{90F8D68C-703E-4C95-85D8-F350DDAED310}" type="presParOf" srcId="{4888BD5F-A4E0-4083-91BF-857819CBA077}" destId="{6A45CDEF-03BB-403E-8E73-6CDDBEB6DE4B}" srcOrd="0" destOrd="0" presId="urn:microsoft.com/office/officeart/2018/2/layout/IconVerticalSolidList"/>
    <dgm:cxn modelId="{5F61CA14-57C8-44B0-863A-49A039952273}" type="presParOf" srcId="{4888BD5F-A4E0-4083-91BF-857819CBA077}" destId="{C261D448-7042-4FB8-823E-B4AE96A40603}" srcOrd="1" destOrd="0" presId="urn:microsoft.com/office/officeart/2018/2/layout/IconVerticalSolidList"/>
    <dgm:cxn modelId="{9CE235A5-2211-4CEA-B1A8-6CEA4921DDD0}" type="presParOf" srcId="{4888BD5F-A4E0-4083-91BF-857819CBA077}" destId="{C3A0AF26-450D-4508-9A1A-6A6DD1B2617E}" srcOrd="2" destOrd="0" presId="urn:microsoft.com/office/officeart/2018/2/layout/IconVerticalSolidList"/>
    <dgm:cxn modelId="{C20AE02F-B03B-45E8-AC64-A294ED816484}" type="presParOf" srcId="{4888BD5F-A4E0-4083-91BF-857819CBA077}" destId="{985CB4C9-6CE1-4480-8868-FE2F68C0032D}" srcOrd="3" destOrd="0" presId="urn:microsoft.com/office/officeart/2018/2/layout/IconVerticalSolidList"/>
    <dgm:cxn modelId="{52489E25-1F7A-4FC6-8F53-2EA3677D58A6}" type="presParOf" srcId="{FF6F6E72-A4EC-4A4A-8E04-4F2130A05E1F}" destId="{8B39D2D7-24E6-42BC-B5D4-4DEA5EEADADE}" srcOrd="11" destOrd="0" presId="urn:microsoft.com/office/officeart/2018/2/layout/IconVerticalSolidList"/>
    <dgm:cxn modelId="{05C56565-73CB-40C2-8851-5A912300045D}" type="presParOf" srcId="{FF6F6E72-A4EC-4A4A-8E04-4F2130A05E1F}" destId="{2C5DDE21-4D97-4E7D-8370-98967C994541}" srcOrd="12" destOrd="0" presId="urn:microsoft.com/office/officeart/2018/2/layout/IconVerticalSolidList"/>
    <dgm:cxn modelId="{5BB9E6B3-7E48-4C6B-AB4F-1B37438D018A}" type="presParOf" srcId="{2C5DDE21-4D97-4E7D-8370-98967C994541}" destId="{54A78915-A46A-41DC-BA82-F874AC6F1DAD}" srcOrd="0" destOrd="0" presId="urn:microsoft.com/office/officeart/2018/2/layout/IconVerticalSolidList"/>
    <dgm:cxn modelId="{E6C6B907-B3F7-4C4F-9D30-6863983AC3BA}" type="presParOf" srcId="{2C5DDE21-4D97-4E7D-8370-98967C994541}" destId="{8AC9E459-BCA1-488F-A90D-34851FB02A8B}" srcOrd="1" destOrd="0" presId="urn:microsoft.com/office/officeart/2018/2/layout/IconVerticalSolidList"/>
    <dgm:cxn modelId="{17A49A0C-3005-4F43-A9EE-80B59466408F}" type="presParOf" srcId="{2C5DDE21-4D97-4E7D-8370-98967C994541}" destId="{F5DDC171-AFCC-4358-A363-8366982C7356}" srcOrd="2" destOrd="0" presId="urn:microsoft.com/office/officeart/2018/2/layout/IconVerticalSolidList"/>
    <dgm:cxn modelId="{D3D4E52E-260A-4555-9A06-45A154E9850B}" type="presParOf" srcId="{2C5DDE21-4D97-4E7D-8370-98967C994541}" destId="{60DE41DA-A815-4222-B1C6-25B7360E4A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61039-CF61-E842-9720-967D5CD03A91}" type="doc">
      <dgm:prSet loTypeId="urn:microsoft.com/office/officeart/2005/8/layout/arrow2" loCatId="" qsTypeId="urn:microsoft.com/office/officeart/2005/8/quickstyle/simple1" qsCatId="simple" csTypeId="urn:microsoft.com/office/officeart/2005/8/colors/colorful2" csCatId="colorful" phldr="1"/>
      <dgm:spPr/>
    </dgm:pt>
    <dgm:pt modelId="{962491F3-B0A3-DF4F-AC05-72CD085E1E1C}">
      <dgm:prSet phldrT="[Text]"/>
      <dgm:spPr/>
      <dgm:t>
        <a:bodyPr/>
        <a:lstStyle/>
        <a:p>
          <a:r>
            <a:rPr lang="en-GB" dirty="0"/>
            <a:t>Literature Review</a:t>
          </a:r>
        </a:p>
      </dgm:t>
    </dgm:pt>
    <dgm:pt modelId="{49E70CEC-18FA-494C-A304-DFA825A1D922}" type="parTrans" cxnId="{1DF314F2-CCB4-534A-957D-821E7980EFD2}">
      <dgm:prSet/>
      <dgm:spPr/>
      <dgm:t>
        <a:bodyPr/>
        <a:lstStyle/>
        <a:p>
          <a:endParaRPr lang="en-GB"/>
        </a:p>
      </dgm:t>
    </dgm:pt>
    <dgm:pt modelId="{6E3D4423-19F8-A34F-9764-5DFED72B84F6}" type="sibTrans" cxnId="{1DF314F2-CCB4-534A-957D-821E7980EFD2}">
      <dgm:prSet/>
      <dgm:spPr/>
      <dgm:t>
        <a:bodyPr/>
        <a:lstStyle/>
        <a:p>
          <a:endParaRPr lang="en-GB"/>
        </a:p>
      </dgm:t>
    </dgm:pt>
    <dgm:pt modelId="{25C19F51-BB30-3643-A03F-29CE11722FBB}">
      <dgm:prSet phldrT="[Text]"/>
      <dgm:spPr/>
      <dgm:t>
        <a:bodyPr/>
        <a:lstStyle/>
        <a:p>
          <a:r>
            <a:rPr lang="en-GB" dirty="0"/>
            <a:t>Data Engineering</a:t>
          </a:r>
        </a:p>
      </dgm:t>
    </dgm:pt>
    <dgm:pt modelId="{A20AE872-9F66-A247-904F-1F1D4AE5848B}" type="parTrans" cxnId="{50F45572-5C31-2A4C-843D-F22164B00876}">
      <dgm:prSet/>
      <dgm:spPr/>
      <dgm:t>
        <a:bodyPr/>
        <a:lstStyle/>
        <a:p>
          <a:endParaRPr lang="en-GB"/>
        </a:p>
      </dgm:t>
    </dgm:pt>
    <dgm:pt modelId="{578855D2-312D-EE48-9B96-F28D732EDDA1}" type="sibTrans" cxnId="{50F45572-5C31-2A4C-843D-F22164B00876}">
      <dgm:prSet/>
      <dgm:spPr/>
      <dgm:t>
        <a:bodyPr/>
        <a:lstStyle/>
        <a:p>
          <a:endParaRPr lang="en-GB"/>
        </a:p>
      </dgm:t>
    </dgm:pt>
    <dgm:pt modelId="{AAC31119-D903-034C-A9BD-8DEF5D200448}">
      <dgm:prSet phldrT="[Text]"/>
      <dgm:spPr/>
      <dgm:t>
        <a:bodyPr/>
        <a:lstStyle/>
        <a:p>
          <a:r>
            <a:rPr lang="en-GB" dirty="0"/>
            <a:t>Exploratory Analysis</a:t>
          </a:r>
        </a:p>
      </dgm:t>
    </dgm:pt>
    <dgm:pt modelId="{C7D593D5-D3BD-8E4D-A363-7A1B700E0BC3}" type="parTrans" cxnId="{BF549FE6-AD46-7844-93FC-898CAD8E1D0A}">
      <dgm:prSet/>
      <dgm:spPr/>
      <dgm:t>
        <a:bodyPr/>
        <a:lstStyle/>
        <a:p>
          <a:endParaRPr lang="en-GB"/>
        </a:p>
      </dgm:t>
    </dgm:pt>
    <dgm:pt modelId="{3AC36C5E-8853-5E48-9E22-42028832AECB}" type="sibTrans" cxnId="{BF549FE6-AD46-7844-93FC-898CAD8E1D0A}">
      <dgm:prSet/>
      <dgm:spPr/>
      <dgm:t>
        <a:bodyPr/>
        <a:lstStyle/>
        <a:p>
          <a:endParaRPr lang="en-GB"/>
        </a:p>
      </dgm:t>
    </dgm:pt>
    <dgm:pt modelId="{6EB4C056-35D6-354F-BD16-66ED01453C8B}">
      <dgm:prSet phldrT="[Text]"/>
      <dgm:spPr/>
      <dgm:t>
        <a:bodyPr/>
        <a:lstStyle/>
        <a:p>
          <a:r>
            <a:rPr lang="en-GB" dirty="0"/>
            <a:t>Model Building</a:t>
          </a:r>
        </a:p>
      </dgm:t>
    </dgm:pt>
    <dgm:pt modelId="{3BE76C59-3724-954F-AEC5-89AE4260DF09}" type="parTrans" cxnId="{EDAA525B-1094-F04E-81AF-97453EDE3D0F}">
      <dgm:prSet/>
      <dgm:spPr/>
      <dgm:t>
        <a:bodyPr/>
        <a:lstStyle/>
        <a:p>
          <a:endParaRPr lang="en-GB"/>
        </a:p>
      </dgm:t>
    </dgm:pt>
    <dgm:pt modelId="{144575E5-2ED5-514F-8429-92AE70029F68}" type="sibTrans" cxnId="{EDAA525B-1094-F04E-81AF-97453EDE3D0F}">
      <dgm:prSet/>
      <dgm:spPr/>
      <dgm:t>
        <a:bodyPr/>
        <a:lstStyle/>
        <a:p>
          <a:endParaRPr lang="en-GB"/>
        </a:p>
      </dgm:t>
    </dgm:pt>
    <dgm:pt modelId="{F3D550EF-2F48-6147-A0EF-EFC6DFF92CAE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29B93C6E-B48E-CB47-BF11-C5C565F60D35}" type="parTrans" cxnId="{3E5C0828-A50E-334C-9572-63D8C1221C40}">
      <dgm:prSet/>
      <dgm:spPr/>
      <dgm:t>
        <a:bodyPr/>
        <a:lstStyle/>
        <a:p>
          <a:endParaRPr lang="en-GB"/>
        </a:p>
      </dgm:t>
    </dgm:pt>
    <dgm:pt modelId="{4385B58F-E016-1049-9214-5C4170284835}" type="sibTrans" cxnId="{3E5C0828-A50E-334C-9572-63D8C1221C40}">
      <dgm:prSet/>
      <dgm:spPr/>
      <dgm:t>
        <a:bodyPr/>
        <a:lstStyle/>
        <a:p>
          <a:endParaRPr lang="en-GB"/>
        </a:p>
      </dgm:t>
    </dgm:pt>
    <dgm:pt modelId="{03C89ED5-20EB-0B4C-A67D-6CF4819555DE}">
      <dgm:prSet phldrT="[Text]"/>
      <dgm:spPr/>
      <dgm:t>
        <a:bodyPr/>
        <a:lstStyle/>
        <a:p>
          <a:r>
            <a:rPr lang="en-GB" dirty="0"/>
            <a:t>Understanding the variables</a:t>
          </a:r>
        </a:p>
      </dgm:t>
    </dgm:pt>
    <dgm:pt modelId="{97C7CF59-85AF-BA46-8253-4C512E0C5A03}" type="parTrans" cxnId="{A527E9E1-8B17-274A-A0AF-27758DC76879}">
      <dgm:prSet/>
      <dgm:spPr/>
      <dgm:t>
        <a:bodyPr/>
        <a:lstStyle/>
        <a:p>
          <a:endParaRPr lang="en-GB"/>
        </a:p>
      </dgm:t>
    </dgm:pt>
    <dgm:pt modelId="{D6155FC3-94B3-9A45-8082-A55AD97DFF7E}" type="sibTrans" cxnId="{A527E9E1-8B17-274A-A0AF-27758DC76879}">
      <dgm:prSet/>
      <dgm:spPr/>
      <dgm:t>
        <a:bodyPr/>
        <a:lstStyle/>
        <a:p>
          <a:endParaRPr lang="en-GB"/>
        </a:p>
      </dgm:t>
    </dgm:pt>
    <dgm:pt modelId="{C58141C2-0E6A-1845-9776-ACEA1BF12BBE}">
      <dgm:prSet phldrT="[Text]"/>
      <dgm:spPr/>
      <dgm:t>
        <a:bodyPr/>
        <a:lstStyle/>
        <a:p>
          <a:r>
            <a:rPr lang="en-GB" dirty="0"/>
            <a:t>Cleaning, aggregating and merging</a:t>
          </a:r>
        </a:p>
      </dgm:t>
    </dgm:pt>
    <dgm:pt modelId="{BEDB27A5-BE67-6F44-B876-B0938BD84808}" type="parTrans" cxnId="{531D0453-4833-3A43-8F72-E933E243F2EF}">
      <dgm:prSet/>
      <dgm:spPr/>
      <dgm:t>
        <a:bodyPr/>
        <a:lstStyle/>
        <a:p>
          <a:endParaRPr lang="en-GB"/>
        </a:p>
      </dgm:t>
    </dgm:pt>
    <dgm:pt modelId="{9463AC79-1381-CB41-9B9D-00A56EE21316}" type="sibTrans" cxnId="{531D0453-4833-3A43-8F72-E933E243F2EF}">
      <dgm:prSet/>
      <dgm:spPr/>
      <dgm:t>
        <a:bodyPr/>
        <a:lstStyle/>
        <a:p>
          <a:endParaRPr lang="en-GB"/>
        </a:p>
      </dgm:t>
    </dgm:pt>
    <dgm:pt modelId="{B3A7FA7B-7812-C34B-8F27-362B495D722C}">
      <dgm:prSet phldrT="[Text]"/>
      <dgm:spPr/>
      <dgm:t>
        <a:bodyPr/>
        <a:lstStyle/>
        <a:p>
          <a:r>
            <a:rPr lang="en-GB" dirty="0"/>
            <a:t>Overall analysis of dataset</a:t>
          </a:r>
        </a:p>
      </dgm:t>
    </dgm:pt>
    <dgm:pt modelId="{DF3BBAB9-7446-7941-8FDB-9E2DEB808DCC}" type="parTrans" cxnId="{ED875C90-2254-2D45-8F2B-9005CBDAF8F7}">
      <dgm:prSet/>
      <dgm:spPr/>
      <dgm:t>
        <a:bodyPr/>
        <a:lstStyle/>
        <a:p>
          <a:endParaRPr lang="en-GB"/>
        </a:p>
      </dgm:t>
    </dgm:pt>
    <dgm:pt modelId="{4300BD84-E23E-8642-9768-A47D967D5198}" type="sibTrans" cxnId="{ED875C90-2254-2D45-8F2B-9005CBDAF8F7}">
      <dgm:prSet/>
      <dgm:spPr/>
      <dgm:t>
        <a:bodyPr/>
        <a:lstStyle/>
        <a:p>
          <a:endParaRPr lang="en-GB"/>
        </a:p>
      </dgm:t>
    </dgm:pt>
    <dgm:pt modelId="{185E64FA-FEA9-6443-A516-FE5C09859620}">
      <dgm:prSet phldrT="[Text]"/>
      <dgm:spPr/>
      <dgm:t>
        <a:bodyPr/>
        <a:lstStyle/>
        <a:p>
          <a:r>
            <a:rPr lang="en-GB" dirty="0"/>
            <a:t>Statistical testing of select variables</a:t>
          </a:r>
        </a:p>
      </dgm:t>
    </dgm:pt>
    <dgm:pt modelId="{16E78D0D-57CD-A94D-8515-611FBE50E154}" type="parTrans" cxnId="{3F68EA4D-1E3A-8F46-AB7C-6E2E6A8D7929}">
      <dgm:prSet/>
      <dgm:spPr/>
      <dgm:t>
        <a:bodyPr/>
        <a:lstStyle/>
        <a:p>
          <a:endParaRPr lang="en-GB"/>
        </a:p>
      </dgm:t>
    </dgm:pt>
    <dgm:pt modelId="{A4D9E8E9-89E0-D64B-9F68-620B8D49A7C8}" type="sibTrans" cxnId="{3F68EA4D-1E3A-8F46-AB7C-6E2E6A8D7929}">
      <dgm:prSet/>
      <dgm:spPr/>
      <dgm:t>
        <a:bodyPr/>
        <a:lstStyle/>
        <a:p>
          <a:endParaRPr lang="en-GB"/>
        </a:p>
      </dgm:t>
    </dgm:pt>
    <dgm:pt modelId="{3CAA5833-FFEA-1748-A256-50DF067AFA7E}">
      <dgm:prSet phldrT="[Text]"/>
      <dgm:spPr/>
      <dgm:t>
        <a:bodyPr/>
        <a:lstStyle/>
        <a:p>
          <a:r>
            <a:rPr lang="en-GB" dirty="0"/>
            <a:t>Find most suitable machine learning algorithm</a:t>
          </a:r>
        </a:p>
      </dgm:t>
    </dgm:pt>
    <dgm:pt modelId="{6C226275-522D-C74C-BCFD-EA20173DF349}" type="parTrans" cxnId="{31FEFCED-91CC-4440-9F8D-E59F332815D1}">
      <dgm:prSet/>
      <dgm:spPr/>
      <dgm:t>
        <a:bodyPr/>
        <a:lstStyle/>
        <a:p>
          <a:endParaRPr lang="en-GB"/>
        </a:p>
      </dgm:t>
    </dgm:pt>
    <dgm:pt modelId="{2FB50091-C869-D248-9FD2-2D441E911669}" type="sibTrans" cxnId="{31FEFCED-91CC-4440-9F8D-E59F332815D1}">
      <dgm:prSet/>
      <dgm:spPr/>
      <dgm:t>
        <a:bodyPr/>
        <a:lstStyle/>
        <a:p>
          <a:endParaRPr lang="en-GB"/>
        </a:p>
      </dgm:t>
    </dgm:pt>
    <dgm:pt modelId="{1144F392-7790-BE44-A75D-E4CAD9155B68}">
      <dgm:prSet phldrT="[Text]"/>
      <dgm:spPr/>
      <dgm:t>
        <a:bodyPr/>
        <a:lstStyle/>
        <a:p>
          <a:r>
            <a:rPr lang="en-GB" dirty="0"/>
            <a:t>Improving model</a:t>
          </a:r>
        </a:p>
      </dgm:t>
    </dgm:pt>
    <dgm:pt modelId="{576A8169-478B-C94B-8286-6A21603B2484}" type="parTrans" cxnId="{30EE09F3-54CE-3942-9C06-64DDEB04568C}">
      <dgm:prSet/>
      <dgm:spPr/>
      <dgm:t>
        <a:bodyPr/>
        <a:lstStyle/>
        <a:p>
          <a:endParaRPr lang="en-GB"/>
        </a:p>
      </dgm:t>
    </dgm:pt>
    <dgm:pt modelId="{0BDF06AD-F707-6B40-8BA5-6095EA3616E1}" type="sibTrans" cxnId="{30EE09F3-54CE-3942-9C06-64DDEB04568C}">
      <dgm:prSet/>
      <dgm:spPr/>
      <dgm:t>
        <a:bodyPr/>
        <a:lstStyle/>
        <a:p>
          <a:endParaRPr lang="en-GB"/>
        </a:p>
      </dgm:t>
    </dgm:pt>
    <dgm:pt modelId="{2A2E2078-BED3-DA46-9E24-A1894DAE7C71}">
      <dgm:prSet phldrT="[Text]"/>
      <dgm:spPr/>
      <dgm:t>
        <a:bodyPr/>
        <a:lstStyle/>
        <a:p>
          <a:r>
            <a:rPr lang="en-GB" dirty="0"/>
            <a:t>Understanding context of problem</a:t>
          </a:r>
        </a:p>
      </dgm:t>
    </dgm:pt>
    <dgm:pt modelId="{3FACD39E-C13D-F74A-9B8A-E9F113C4BB40}" type="parTrans" cxnId="{B7DA6943-8C2D-DC4E-9710-C4865690A9C1}">
      <dgm:prSet/>
      <dgm:spPr/>
      <dgm:t>
        <a:bodyPr/>
        <a:lstStyle/>
        <a:p>
          <a:endParaRPr lang="en-GB"/>
        </a:p>
      </dgm:t>
    </dgm:pt>
    <dgm:pt modelId="{CFF12C31-3159-EA49-AF2C-B4448FD6B0C6}" type="sibTrans" cxnId="{B7DA6943-8C2D-DC4E-9710-C4865690A9C1}">
      <dgm:prSet/>
      <dgm:spPr/>
      <dgm:t>
        <a:bodyPr/>
        <a:lstStyle/>
        <a:p>
          <a:endParaRPr lang="en-GB"/>
        </a:p>
      </dgm:t>
    </dgm:pt>
    <dgm:pt modelId="{8BE67C5D-68FE-254E-A15D-A0FA56F0CB21}">
      <dgm:prSet phldrT="[Text]"/>
      <dgm:spPr/>
      <dgm:t>
        <a:bodyPr/>
        <a:lstStyle/>
        <a:p>
          <a:r>
            <a:rPr lang="en-GB" dirty="0"/>
            <a:t>Current Industry conditions</a:t>
          </a:r>
        </a:p>
      </dgm:t>
    </dgm:pt>
    <dgm:pt modelId="{9209742A-6A83-3648-A3D6-AA2F38C670AA}" type="parTrans" cxnId="{66E161DE-0EA4-7443-9AA8-6A25DB3DCBA6}">
      <dgm:prSet/>
      <dgm:spPr/>
      <dgm:t>
        <a:bodyPr/>
        <a:lstStyle/>
        <a:p>
          <a:endParaRPr lang="en-GB"/>
        </a:p>
      </dgm:t>
    </dgm:pt>
    <dgm:pt modelId="{310A2562-670F-C644-8AB2-D838B58407D0}" type="sibTrans" cxnId="{66E161DE-0EA4-7443-9AA8-6A25DB3DCBA6}">
      <dgm:prSet/>
      <dgm:spPr/>
      <dgm:t>
        <a:bodyPr/>
        <a:lstStyle/>
        <a:p>
          <a:endParaRPr lang="en-GB"/>
        </a:p>
      </dgm:t>
    </dgm:pt>
    <dgm:pt modelId="{C14535E1-CD13-2942-A4C1-9DADB162BDA3}" type="pres">
      <dgm:prSet presAssocID="{7ED61039-CF61-E842-9720-967D5CD03A91}" presName="arrowDiagram" presStyleCnt="0">
        <dgm:presLayoutVars>
          <dgm:chMax val="5"/>
          <dgm:dir/>
          <dgm:resizeHandles val="exact"/>
        </dgm:presLayoutVars>
      </dgm:prSet>
      <dgm:spPr/>
    </dgm:pt>
    <dgm:pt modelId="{B9189DD2-0718-8446-8473-E3D479704121}" type="pres">
      <dgm:prSet presAssocID="{7ED61039-CF61-E842-9720-967D5CD03A91}" presName="arrow" presStyleLbl="bgShp" presStyleIdx="0" presStyleCnt="1" custLinFactNeighborX="611" custLinFactNeighborY="-2812"/>
      <dgm:spPr/>
    </dgm:pt>
    <dgm:pt modelId="{83ADF029-29E6-1340-86AE-A4CD0756D46B}" type="pres">
      <dgm:prSet presAssocID="{7ED61039-CF61-E842-9720-967D5CD03A91}" presName="arrowDiagram5" presStyleCnt="0"/>
      <dgm:spPr/>
    </dgm:pt>
    <dgm:pt modelId="{E5E28163-1A9E-784C-AB5A-F36181AF4BEF}" type="pres">
      <dgm:prSet presAssocID="{962491F3-B0A3-DF4F-AC05-72CD085E1E1C}" presName="bullet5a" presStyleLbl="node1" presStyleIdx="0" presStyleCnt="5"/>
      <dgm:spPr/>
    </dgm:pt>
    <dgm:pt modelId="{08CEDBA7-FD20-D14B-9498-0400724D893D}" type="pres">
      <dgm:prSet presAssocID="{962491F3-B0A3-DF4F-AC05-72CD085E1E1C}" presName="textBox5a" presStyleLbl="revTx" presStyleIdx="0" presStyleCnt="5">
        <dgm:presLayoutVars>
          <dgm:bulletEnabled val="1"/>
        </dgm:presLayoutVars>
      </dgm:prSet>
      <dgm:spPr/>
    </dgm:pt>
    <dgm:pt modelId="{6904E6D2-77B5-CC4C-803E-3221E68CEA85}" type="pres">
      <dgm:prSet presAssocID="{25C19F51-BB30-3643-A03F-29CE11722FBB}" presName="bullet5b" presStyleLbl="node1" presStyleIdx="1" presStyleCnt="5"/>
      <dgm:spPr/>
    </dgm:pt>
    <dgm:pt modelId="{F29BB0DA-58B0-0C41-81EF-7A00659BD6D7}" type="pres">
      <dgm:prSet presAssocID="{25C19F51-BB30-3643-A03F-29CE11722FBB}" presName="textBox5b" presStyleLbl="revTx" presStyleIdx="1" presStyleCnt="5">
        <dgm:presLayoutVars>
          <dgm:bulletEnabled val="1"/>
        </dgm:presLayoutVars>
      </dgm:prSet>
      <dgm:spPr/>
    </dgm:pt>
    <dgm:pt modelId="{C3D72F2C-20A9-EA4D-ACA2-B831893908C6}" type="pres">
      <dgm:prSet presAssocID="{AAC31119-D903-034C-A9BD-8DEF5D200448}" presName="bullet5c" presStyleLbl="node1" presStyleIdx="2" presStyleCnt="5"/>
      <dgm:spPr/>
    </dgm:pt>
    <dgm:pt modelId="{6FDB1EF8-0EAB-F74B-B3A7-015F31D1E33D}" type="pres">
      <dgm:prSet presAssocID="{AAC31119-D903-034C-A9BD-8DEF5D200448}" presName="textBox5c" presStyleLbl="revTx" presStyleIdx="2" presStyleCnt="5">
        <dgm:presLayoutVars>
          <dgm:bulletEnabled val="1"/>
        </dgm:presLayoutVars>
      </dgm:prSet>
      <dgm:spPr/>
    </dgm:pt>
    <dgm:pt modelId="{6534D38F-012F-B04F-9C4A-F9FFBB8C3400}" type="pres">
      <dgm:prSet presAssocID="{6EB4C056-35D6-354F-BD16-66ED01453C8B}" presName="bullet5d" presStyleLbl="node1" presStyleIdx="3" presStyleCnt="5"/>
      <dgm:spPr/>
    </dgm:pt>
    <dgm:pt modelId="{FCBAEE17-137D-AF44-B895-6F0B76240055}" type="pres">
      <dgm:prSet presAssocID="{6EB4C056-35D6-354F-BD16-66ED01453C8B}" presName="textBox5d" presStyleLbl="revTx" presStyleIdx="3" presStyleCnt="5">
        <dgm:presLayoutVars>
          <dgm:bulletEnabled val="1"/>
        </dgm:presLayoutVars>
      </dgm:prSet>
      <dgm:spPr/>
    </dgm:pt>
    <dgm:pt modelId="{24E06B2D-07CA-974E-880E-A6A3A2F144D0}" type="pres">
      <dgm:prSet presAssocID="{F3D550EF-2F48-6147-A0EF-EFC6DFF92CAE}" presName="bullet5e" presStyleLbl="node1" presStyleIdx="4" presStyleCnt="5"/>
      <dgm:spPr/>
    </dgm:pt>
    <dgm:pt modelId="{9858CAA6-8B16-A44D-9E7D-7D98E505F6CF}" type="pres">
      <dgm:prSet presAssocID="{F3D550EF-2F48-6147-A0EF-EFC6DFF92CAE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35FB660C-02C1-C34A-98CA-21275450626C}" type="presOf" srcId="{F3D550EF-2F48-6147-A0EF-EFC6DFF92CAE}" destId="{9858CAA6-8B16-A44D-9E7D-7D98E505F6CF}" srcOrd="0" destOrd="0" presId="urn:microsoft.com/office/officeart/2005/8/layout/arrow2"/>
    <dgm:cxn modelId="{5CF9FB0E-4D11-194F-877E-8F5DECC25EF7}" type="presOf" srcId="{B3A7FA7B-7812-C34B-8F27-362B495D722C}" destId="{6FDB1EF8-0EAB-F74B-B3A7-015F31D1E33D}" srcOrd="0" destOrd="1" presId="urn:microsoft.com/office/officeart/2005/8/layout/arrow2"/>
    <dgm:cxn modelId="{87748A11-30FE-D44A-9401-3A207C4E2720}" type="presOf" srcId="{03C89ED5-20EB-0B4C-A67D-6CF4819555DE}" destId="{F29BB0DA-58B0-0C41-81EF-7A00659BD6D7}" srcOrd="0" destOrd="1" presId="urn:microsoft.com/office/officeart/2005/8/layout/arrow2"/>
    <dgm:cxn modelId="{3E5C0828-A50E-334C-9572-63D8C1221C40}" srcId="{7ED61039-CF61-E842-9720-967D5CD03A91}" destId="{F3D550EF-2F48-6147-A0EF-EFC6DFF92CAE}" srcOrd="4" destOrd="0" parTransId="{29B93C6E-B48E-CB47-BF11-C5C565F60D35}" sibTransId="{4385B58F-E016-1049-9214-5C4170284835}"/>
    <dgm:cxn modelId="{F346D032-334B-514A-8328-55C53FA07269}" type="presOf" srcId="{185E64FA-FEA9-6443-A516-FE5C09859620}" destId="{6FDB1EF8-0EAB-F74B-B3A7-015F31D1E33D}" srcOrd="0" destOrd="2" presId="urn:microsoft.com/office/officeart/2005/8/layout/arrow2"/>
    <dgm:cxn modelId="{D8EA5833-3072-6847-A0E0-08EB2BA3BB68}" type="presOf" srcId="{2A2E2078-BED3-DA46-9E24-A1894DAE7C71}" destId="{08CEDBA7-FD20-D14B-9498-0400724D893D}" srcOrd="0" destOrd="1" presId="urn:microsoft.com/office/officeart/2005/8/layout/arrow2"/>
    <dgm:cxn modelId="{B7DA6943-8C2D-DC4E-9710-C4865690A9C1}" srcId="{962491F3-B0A3-DF4F-AC05-72CD085E1E1C}" destId="{2A2E2078-BED3-DA46-9E24-A1894DAE7C71}" srcOrd="0" destOrd="0" parTransId="{3FACD39E-C13D-F74A-9B8A-E9F113C4BB40}" sibTransId="{CFF12C31-3159-EA49-AF2C-B4448FD6B0C6}"/>
    <dgm:cxn modelId="{C4EF6F43-4AC3-3C4F-B4AD-783E844DF714}" type="presOf" srcId="{8BE67C5D-68FE-254E-A15D-A0FA56F0CB21}" destId="{08CEDBA7-FD20-D14B-9498-0400724D893D}" srcOrd="0" destOrd="2" presId="urn:microsoft.com/office/officeart/2005/8/layout/arrow2"/>
    <dgm:cxn modelId="{9C93184A-63E1-494C-9E7D-A660AD79D339}" type="presOf" srcId="{962491F3-B0A3-DF4F-AC05-72CD085E1E1C}" destId="{08CEDBA7-FD20-D14B-9498-0400724D893D}" srcOrd="0" destOrd="0" presId="urn:microsoft.com/office/officeart/2005/8/layout/arrow2"/>
    <dgm:cxn modelId="{3F68EA4D-1E3A-8F46-AB7C-6E2E6A8D7929}" srcId="{AAC31119-D903-034C-A9BD-8DEF5D200448}" destId="{185E64FA-FEA9-6443-A516-FE5C09859620}" srcOrd="1" destOrd="0" parTransId="{16E78D0D-57CD-A94D-8515-611FBE50E154}" sibTransId="{A4D9E8E9-89E0-D64B-9F68-620B8D49A7C8}"/>
    <dgm:cxn modelId="{531D0453-4833-3A43-8F72-E933E243F2EF}" srcId="{25C19F51-BB30-3643-A03F-29CE11722FBB}" destId="{C58141C2-0E6A-1845-9776-ACEA1BF12BBE}" srcOrd="1" destOrd="0" parTransId="{BEDB27A5-BE67-6F44-B876-B0938BD84808}" sibTransId="{9463AC79-1381-CB41-9B9D-00A56EE21316}"/>
    <dgm:cxn modelId="{EDAA525B-1094-F04E-81AF-97453EDE3D0F}" srcId="{7ED61039-CF61-E842-9720-967D5CD03A91}" destId="{6EB4C056-35D6-354F-BD16-66ED01453C8B}" srcOrd="3" destOrd="0" parTransId="{3BE76C59-3724-954F-AEC5-89AE4260DF09}" sibTransId="{144575E5-2ED5-514F-8429-92AE70029F68}"/>
    <dgm:cxn modelId="{2DD8E569-4BE0-C74A-813F-522F44CE3E30}" type="presOf" srcId="{7ED61039-CF61-E842-9720-967D5CD03A91}" destId="{C14535E1-CD13-2942-A4C1-9DADB162BDA3}" srcOrd="0" destOrd="0" presId="urn:microsoft.com/office/officeart/2005/8/layout/arrow2"/>
    <dgm:cxn modelId="{B134626E-78AC-994C-8B33-41953642734A}" type="presOf" srcId="{3CAA5833-FFEA-1748-A256-50DF067AFA7E}" destId="{FCBAEE17-137D-AF44-B895-6F0B76240055}" srcOrd="0" destOrd="1" presId="urn:microsoft.com/office/officeart/2005/8/layout/arrow2"/>
    <dgm:cxn modelId="{50F45572-5C31-2A4C-843D-F22164B00876}" srcId="{7ED61039-CF61-E842-9720-967D5CD03A91}" destId="{25C19F51-BB30-3643-A03F-29CE11722FBB}" srcOrd="1" destOrd="0" parTransId="{A20AE872-9F66-A247-904F-1F1D4AE5848B}" sibTransId="{578855D2-312D-EE48-9B96-F28D732EDDA1}"/>
    <dgm:cxn modelId="{ED875C90-2254-2D45-8F2B-9005CBDAF8F7}" srcId="{AAC31119-D903-034C-A9BD-8DEF5D200448}" destId="{B3A7FA7B-7812-C34B-8F27-362B495D722C}" srcOrd="0" destOrd="0" parTransId="{DF3BBAB9-7446-7941-8FDB-9E2DEB808DCC}" sibTransId="{4300BD84-E23E-8642-9768-A47D967D5198}"/>
    <dgm:cxn modelId="{3AE4D29F-028F-9F40-A67C-B65A3BF3F68D}" type="presOf" srcId="{1144F392-7790-BE44-A75D-E4CAD9155B68}" destId="{FCBAEE17-137D-AF44-B895-6F0B76240055}" srcOrd="0" destOrd="2" presId="urn:microsoft.com/office/officeart/2005/8/layout/arrow2"/>
    <dgm:cxn modelId="{2180D9AC-7157-9043-9D65-BB39DAB9361B}" type="presOf" srcId="{AAC31119-D903-034C-A9BD-8DEF5D200448}" destId="{6FDB1EF8-0EAB-F74B-B3A7-015F31D1E33D}" srcOrd="0" destOrd="0" presId="urn:microsoft.com/office/officeart/2005/8/layout/arrow2"/>
    <dgm:cxn modelId="{0853F2AF-63CC-824F-AA68-8764D7F805AC}" type="presOf" srcId="{25C19F51-BB30-3643-A03F-29CE11722FBB}" destId="{F29BB0DA-58B0-0C41-81EF-7A00659BD6D7}" srcOrd="0" destOrd="0" presId="urn:microsoft.com/office/officeart/2005/8/layout/arrow2"/>
    <dgm:cxn modelId="{6B73DCBE-5FEF-1D44-B517-B4F7A19C8E34}" type="presOf" srcId="{C58141C2-0E6A-1845-9776-ACEA1BF12BBE}" destId="{F29BB0DA-58B0-0C41-81EF-7A00659BD6D7}" srcOrd="0" destOrd="2" presId="urn:microsoft.com/office/officeart/2005/8/layout/arrow2"/>
    <dgm:cxn modelId="{66E161DE-0EA4-7443-9AA8-6A25DB3DCBA6}" srcId="{962491F3-B0A3-DF4F-AC05-72CD085E1E1C}" destId="{8BE67C5D-68FE-254E-A15D-A0FA56F0CB21}" srcOrd="1" destOrd="0" parTransId="{9209742A-6A83-3648-A3D6-AA2F38C670AA}" sibTransId="{310A2562-670F-C644-8AB2-D838B58407D0}"/>
    <dgm:cxn modelId="{EC1F78E0-1E27-A140-AE2F-9F69FC1D7849}" type="presOf" srcId="{6EB4C056-35D6-354F-BD16-66ED01453C8B}" destId="{FCBAEE17-137D-AF44-B895-6F0B76240055}" srcOrd="0" destOrd="0" presId="urn:microsoft.com/office/officeart/2005/8/layout/arrow2"/>
    <dgm:cxn modelId="{A527E9E1-8B17-274A-A0AF-27758DC76879}" srcId="{25C19F51-BB30-3643-A03F-29CE11722FBB}" destId="{03C89ED5-20EB-0B4C-A67D-6CF4819555DE}" srcOrd="0" destOrd="0" parTransId="{97C7CF59-85AF-BA46-8253-4C512E0C5A03}" sibTransId="{D6155FC3-94B3-9A45-8082-A55AD97DFF7E}"/>
    <dgm:cxn modelId="{BF549FE6-AD46-7844-93FC-898CAD8E1D0A}" srcId="{7ED61039-CF61-E842-9720-967D5CD03A91}" destId="{AAC31119-D903-034C-A9BD-8DEF5D200448}" srcOrd="2" destOrd="0" parTransId="{C7D593D5-D3BD-8E4D-A363-7A1B700E0BC3}" sibTransId="{3AC36C5E-8853-5E48-9E22-42028832AECB}"/>
    <dgm:cxn modelId="{31FEFCED-91CC-4440-9F8D-E59F332815D1}" srcId="{6EB4C056-35D6-354F-BD16-66ED01453C8B}" destId="{3CAA5833-FFEA-1748-A256-50DF067AFA7E}" srcOrd="0" destOrd="0" parTransId="{6C226275-522D-C74C-BCFD-EA20173DF349}" sibTransId="{2FB50091-C869-D248-9FD2-2D441E911669}"/>
    <dgm:cxn modelId="{1DF314F2-CCB4-534A-957D-821E7980EFD2}" srcId="{7ED61039-CF61-E842-9720-967D5CD03A91}" destId="{962491F3-B0A3-DF4F-AC05-72CD085E1E1C}" srcOrd="0" destOrd="0" parTransId="{49E70CEC-18FA-494C-A304-DFA825A1D922}" sibTransId="{6E3D4423-19F8-A34F-9764-5DFED72B84F6}"/>
    <dgm:cxn modelId="{30EE09F3-54CE-3942-9C06-64DDEB04568C}" srcId="{6EB4C056-35D6-354F-BD16-66ED01453C8B}" destId="{1144F392-7790-BE44-A75D-E4CAD9155B68}" srcOrd="1" destOrd="0" parTransId="{576A8169-478B-C94B-8286-6A21603B2484}" sibTransId="{0BDF06AD-F707-6B40-8BA5-6095EA3616E1}"/>
    <dgm:cxn modelId="{AC28CDC0-4963-7344-9470-CE17C0298B34}" type="presParOf" srcId="{C14535E1-CD13-2942-A4C1-9DADB162BDA3}" destId="{B9189DD2-0718-8446-8473-E3D479704121}" srcOrd="0" destOrd="0" presId="urn:microsoft.com/office/officeart/2005/8/layout/arrow2"/>
    <dgm:cxn modelId="{902493C7-2C67-4145-BBA4-4178F35A1895}" type="presParOf" srcId="{C14535E1-CD13-2942-A4C1-9DADB162BDA3}" destId="{83ADF029-29E6-1340-86AE-A4CD0756D46B}" srcOrd="1" destOrd="0" presId="urn:microsoft.com/office/officeart/2005/8/layout/arrow2"/>
    <dgm:cxn modelId="{5CB196C5-210F-5B44-BC48-28C81396ED56}" type="presParOf" srcId="{83ADF029-29E6-1340-86AE-A4CD0756D46B}" destId="{E5E28163-1A9E-784C-AB5A-F36181AF4BEF}" srcOrd="0" destOrd="0" presId="urn:microsoft.com/office/officeart/2005/8/layout/arrow2"/>
    <dgm:cxn modelId="{20A03EAE-184D-BB4A-9B86-8BD1A7D0265C}" type="presParOf" srcId="{83ADF029-29E6-1340-86AE-A4CD0756D46B}" destId="{08CEDBA7-FD20-D14B-9498-0400724D893D}" srcOrd="1" destOrd="0" presId="urn:microsoft.com/office/officeart/2005/8/layout/arrow2"/>
    <dgm:cxn modelId="{8C823D66-166C-E442-A353-8F4FB1F1E4D0}" type="presParOf" srcId="{83ADF029-29E6-1340-86AE-A4CD0756D46B}" destId="{6904E6D2-77B5-CC4C-803E-3221E68CEA85}" srcOrd="2" destOrd="0" presId="urn:microsoft.com/office/officeart/2005/8/layout/arrow2"/>
    <dgm:cxn modelId="{CAA5B11D-B2C3-B342-A4DF-C4B7FA49A758}" type="presParOf" srcId="{83ADF029-29E6-1340-86AE-A4CD0756D46B}" destId="{F29BB0DA-58B0-0C41-81EF-7A00659BD6D7}" srcOrd="3" destOrd="0" presId="urn:microsoft.com/office/officeart/2005/8/layout/arrow2"/>
    <dgm:cxn modelId="{C06A41B5-7766-854C-98D1-E4320935C5CB}" type="presParOf" srcId="{83ADF029-29E6-1340-86AE-A4CD0756D46B}" destId="{C3D72F2C-20A9-EA4D-ACA2-B831893908C6}" srcOrd="4" destOrd="0" presId="urn:microsoft.com/office/officeart/2005/8/layout/arrow2"/>
    <dgm:cxn modelId="{CA185244-417B-D448-B692-08B97D616A9B}" type="presParOf" srcId="{83ADF029-29E6-1340-86AE-A4CD0756D46B}" destId="{6FDB1EF8-0EAB-F74B-B3A7-015F31D1E33D}" srcOrd="5" destOrd="0" presId="urn:microsoft.com/office/officeart/2005/8/layout/arrow2"/>
    <dgm:cxn modelId="{2EA72749-DF92-9040-B9DE-92745109F1A8}" type="presParOf" srcId="{83ADF029-29E6-1340-86AE-A4CD0756D46B}" destId="{6534D38F-012F-B04F-9C4A-F9FFBB8C3400}" srcOrd="6" destOrd="0" presId="urn:microsoft.com/office/officeart/2005/8/layout/arrow2"/>
    <dgm:cxn modelId="{9C14ECDA-EEF1-FC47-82CF-6198CD047CB6}" type="presParOf" srcId="{83ADF029-29E6-1340-86AE-A4CD0756D46B}" destId="{FCBAEE17-137D-AF44-B895-6F0B76240055}" srcOrd="7" destOrd="0" presId="urn:microsoft.com/office/officeart/2005/8/layout/arrow2"/>
    <dgm:cxn modelId="{5669CB1E-DF7B-D946-93E4-DE749D0ED3FE}" type="presParOf" srcId="{83ADF029-29E6-1340-86AE-A4CD0756D46B}" destId="{24E06B2D-07CA-974E-880E-A6A3A2F144D0}" srcOrd="8" destOrd="0" presId="urn:microsoft.com/office/officeart/2005/8/layout/arrow2"/>
    <dgm:cxn modelId="{820A5E62-7589-8E4C-8539-7E690FA279D2}" type="presParOf" srcId="{83ADF029-29E6-1340-86AE-A4CD0756D46B}" destId="{9858CAA6-8B16-A44D-9E7D-7D98E505F6CF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DFE4E-61CF-4D95-87E5-671E8A40D7EE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C9B62B-CDC9-4B04-B4C9-62DD70B6C92E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1E7E1-88E4-443E-8AE7-DF2F99C0EAB5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Project Outline</a:t>
          </a:r>
        </a:p>
      </dsp:txBody>
      <dsp:txXfrm>
        <a:off x="799588" y="502"/>
        <a:ext cx="5714015" cy="692284"/>
      </dsp:txXfrm>
    </dsp:sp>
    <dsp:sp modelId="{966D234C-55A9-40DC-8700-B2C271872497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B340D-91B7-40AC-A222-2E977A2C8C32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A6981-CD89-40FA-BFED-D22CC90C9DB8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Feature Engineering</a:t>
          </a:r>
        </a:p>
      </dsp:txBody>
      <dsp:txXfrm>
        <a:off x="799588" y="865858"/>
        <a:ext cx="5714015" cy="692284"/>
      </dsp:txXfrm>
    </dsp:sp>
    <dsp:sp modelId="{1EBD9B61-F89D-405D-9839-A5151F66D856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8C2B5-0AE5-4FBC-9CC7-7F815ECA2AD8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F10C1-B33B-4068-97E2-B602FCB6D50E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Exploratory Data Analysis</a:t>
          </a:r>
        </a:p>
      </dsp:txBody>
      <dsp:txXfrm>
        <a:off x="799588" y="1731214"/>
        <a:ext cx="5714015" cy="692284"/>
      </dsp:txXfrm>
    </dsp:sp>
    <dsp:sp modelId="{1292AF86-B2F5-436D-B1AA-685895B5963C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3E458-31C8-4444-9F26-9EF80750999D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5C1A0-58F1-4BBC-80AB-1F82D21F3C4F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Modelling Part 1</a:t>
          </a:r>
        </a:p>
      </dsp:txBody>
      <dsp:txXfrm>
        <a:off x="799588" y="2596570"/>
        <a:ext cx="5714015" cy="692284"/>
      </dsp:txXfrm>
    </dsp:sp>
    <dsp:sp modelId="{F8727807-562E-4D1C-9D44-D14CBC485556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31C11-5978-4F99-AC06-A2AF3A755849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FF49A-A5C6-4345-8BB9-52E056522219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Modelling Part 2</a:t>
          </a:r>
        </a:p>
      </dsp:txBody>
      <dsp:txXfrm>
        <a:off x="799588" y="3461926"/>
        <a:ext cx="5714015" cy="692284"/>
      </dsp:txXfrm>
    </dsp:sp>
    <dsp:sp modelId="{6A45CDEF-03BB-403E-8E73-6CDDBEB6DE4B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1D448-7042-4FB8-823E-B4AE96A40603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CB4C9-6CE1-4480-8868-FE2F68C0032D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and Implementation</a:t>
          </a:r>
        </a:p>
      </dsp:txBody>
      <dsp:txXfrm>
        <a:off x="799588" y="4327282"/>
        <a:ext cx="5714015" cy="692284"/>
      </dsp:txXfrm>
    </dsp:sp>
    <dsp:sp modelId="{54A78915-A46A-41DC-BA82-F874AC6F1DAD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9E459-BCA1-488F-A90D-34851FB02A8B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E41DA-A815-4222-B1C6-25B7360E4A33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Limitations</a:t>
          </a:r>
        </a:p>
      </dsp:txBody>
      <dsp:txXfrm>
        <a:off x="799588" y="5192638"/>
        <a:ext cx="5714015" cy="692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89DD2-0718-8446-8473-E3D479704121}">
      <dsp:nvSpPr>
        <dsp:cNvPr id="0" name=""/>
        <dsp:cNvSpPr/>
      </dsp:nvSpPr>
      <dsp:spPr>
        <a:xfrm>
          <a:off x="965174" y="0"/>
          <a:ext cx="10388598" cy="649287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28163-1A9E-784C-AB5A-F36181AF4BEF}">
      <dsp:nvSpPr>
        <dsp:cNvPr id="0" name=""/>
        <dsp:cNvSpPr/>
      </dsp:nvSpPr>
      <dsp:spPr>
        <a:xfrm>
          <a:off x="1924977" y="4828101"/>
          <a:ext cx="238937" cy="238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CEDBA7-FD20-D14B-9498-0400724D893D}">
      <dsp:nvSpPr>
        <dsp:cNvPr id="0" name=""/>
        <dsp:cNvSpPr/>
      </dsp:nvSpPr>
      <dsp:spPr>
        <a:xfrm>
          <a:off x="2044446" y="4947569"/>
          <a:ext cx="1360906" cy="1545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608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Literature Review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Understanding context of problem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Current Industry conditions</a:t>
          </a:r>
        </a:p>
      </dsp:txBody>
      <dsp:txXfrm>
        <a:off x="2044446" y="4947569"/>
        <a:ext cx="1360906" cy="1545304"/>
      </dsp:txXfrm>
    </dsp:sp>
    <dsp:sp modelId="{6904E6D2-77B5-CC4C-803E-3221E68CEA85}">
      <dsp:nvSpPr>
        <dsp:cNvPr id="0" name=""/>
        <dsp:cNvSpPr/>
      </dsp:nvSpPr>
      <dsp:spPr>
        <a:xfrm>
          <a:off x="3218357" y="3585365"/>
          <a:ext cx="373989" cy="373989"/>
        </a:xfrm>
        <a:prstGeom prst="ellips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BB0DA-58B0-0C41-81EF-7A00659BD6D7}">
      <dsp:nvSpPr>
        <dsp:cNvPr id="0" name=""/>
        <dsp:cNvSpPr/>
      </dsp:nvSpPr>
      <dsp:spPr>
        <a:xfrm>
          <a:off x="3405352" y="3772359"/>
          <a:ext cx="1724507" cy="2720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Data Engineering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Understanding the variables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Cleaning, aggregating and merging</a:t>
          </a:r>
        </a:p>
      </dsp:txBody>
      <dsp:txXfrm>
        <a:off x="3405352" y="3772359"/>
        <a:ext cx="1724507" cy="2720514"/>
      </dsp:txXfrm>
    </dsp:sp>
    <dsp:sp modelId="{C3D72F2C-20A9-EA4D-ACA2-B831893908C6}">
      <dsp:nvSpPr>
        <dsp:cNvPr id="0" name=""/>
        <dsp:cNvSpPr/>
      </dsp:nvSpPr>
      <dsp:spPr>
        <a:xfrm>
          <a:off x="4880533" y="2594552"/>
          <a:ext cx="498652" cy="49865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B1EF8-0EAB-F74B-B3A7-015F31D1E33D}">
      <dsp:nvSpPr>
        <dsp:cNvPr id="0" name=""/>
        <dsp:cNvSpPr/>
      </dsp:nvSpPr>
      <dsp:spPr>
        <a:xfrm>
          <a:off x="5129859" y="2843878"/>
          <a:ext cx="2004999" cy="3648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226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Exploratory Analysis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Overall analysis of dataset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Statistical testing of select variables</a:t>
          </a:r>
        </a:p>
      </dsp:txBody>
      <dsp:txXfrm>
        <a:off x="5129859" y="2843878"/>
        <a:ext cx="2004999" cy="3648995"/>
      </dsp:txXfrm>
    </dsp:sp>
    <dsp:sp modelId="{6534D38F-012F-B04F-9C4A-F9FFBB8C3400}">
      <dsp:nvSpPr>
        <dsp:cNvPr id="0" name=""/>
        <dsp:cNvSpPr/>
      </dsp:nvSpPr>
      <dsp:spPr>
        <a:xfrm>
          <a:off x="6812812" y="1820601"/>
          <a:ext cx="644093" cy="644093"/>
        </a:xfrm>
        <a:prstGeom prst="ellips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AEE17-137D-AF44-B895-6F0B76240055}">
      <dsp:nvSpPr>
        <dsp:cNvPr id="0" name=""/>
        <dsp:cNvSpPr/>
      </dsp:nvSpPr>
      <dsp:spPr>
        <a:xfrm>
          <a:off x="7134859" y="2142648"/>
          <a:ext cx="2077719" cy="4350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292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Model Building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Find most suitable machine learning algorithm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Improving model</a:t>
          </a:r>
        </a:p>
      </dsp:txBody>
      <dsp:txXfrm>
        <a:off x="7134859" y="2142648"/>
        <a:ext cx="2077719" cy="4350225"/>
      </dsp:txXfrm>
    </dsp:sp>
    <dsp:sp modelId="{24E06B2D-07CA-974E-880E-A6A3A2F144D0}">
      <dsp:nvSpPr>
        <dsp:cNvPr id="0" name=""/>
        <dsp:cNvSpPr/>
      </dsp:nvSpPr>
      <dsp:spPr>
        <a:xfrm>
          <a:off x="8802229" y="1303769"/>
          <a:ext cx="820699" cy="8206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8CAA6-8B16-A44D-9E7D-7D98E505F6CF}">
      <dsp:nvSpPr>
        <dsp:cNvPr id="0" name=""/>
        <dsp:cNvSpPr/>
      </dsp:nvSpPr>
      <dsp:spPr>
        <a:xfrm>
          <a:off x="9212579" y="1714118"/>
          <a:ext cx="2077719" cy="4778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4872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Output</a:t>
          </a:r>
        </a:p>
      </dsp:txBody>
      <dsp:txXfrm>
        <a:off x="9212579" y="1714118"/>
        <a:ext cx="2077719" cy="4778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675BD-E527-CC4F-8643-62C64455BC10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A6430-3984-0C40-AA99-EF1FF196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31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and logo!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A6430-3984-0C40-AA99-EF1FF19647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Majority of the datasets used both client and member number as primary key</a:t>
            </a:r>
          </a:p>
          <a:p>
            <a:r>
              <a:rPr lang="en-US" dirty="0"/>
              <a:t>Meaning that each row in the datasets are only unique by the combination of the two numbers</a:t>
            </a:r>
          </a:p>
          <a:p>
            <a:r>
              <a:rPr lang="en-US" dirty="0"/>
              <a:t>This is a problem for our modelling process because member number does not represent a single client in the database, but a single account</a:t>
            </a:r>
          </a:p>
          <a:p>
            <a:r>
              <a:rPr lang="en-US" dirty="0"/>
              <a:t>While client number and member number has a one to many relationship, we had to find a way to make all rows in the final dataset be unique based on ONLY client number</a:t>
            </a:r>
          </a:p>
          <a:p>
            <a:r>
              <a:rPr lang="en-US" dirty="0"/>
              <a:t>This must be met as other datasets like </a:t>
            </a:r>
            <a:r>
              <a:rPr lang="en-US" dirty="0" err="1"/>
              <a:t>superclick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only has client number as their primary key.</a:t>
            </a:r>
          </a:p>
          <a:p>
            <a:endParaRPr lang="en-US" dirty="0"/>
          </a:p>
          <a:p>
            <a:r>
              <a:rPr lang="en-US" dirty="0"/>
              <a:t>With the first challenge, comes the second challenge,</a:t>
            </a:r>
          </a:p>
          <a:p>
            <a:r>
              <a:rPr lang="en-US" dirty="0"/>
              <a:t>If a client has two accounts, then there will be two rows corresponding to that one client’s data</a:t>
            </a:r>
          </a:p>
          <a:p>
            <a:r>
              <a:rPr lang="en-US" dirty="0"/>
              <a:t>We cannot afford to lose one of the observations as this will affect the result,</a:t>
            </a:r>
          </a:p>
          <a:p>
            <a:r>
              <a:rPr lang="en-US" dirty="0"/>
              <a:t>Therefore we had to BLA BLA</a:t>
            </a:r>
          </a:p>
          <a:p>
            <a:endParaRPr lang="en-US" dirty="0"/>
          </a:p>
          <a:p>
            <a:r>
              <a:rPr lang="en-US" dirty="0"/>
              <a:t>Once all the aggregation is done, the datasets were ready to merge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A6430-3984-0C40-AA99-EF1FF19647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78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A6430-3984-0C40-AA99-EF1FF19647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14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A6430-3984-0C40-AA99-EF1FF19647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01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A6430-3984-0C40-AA99-EF1FF19647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3504-61EA-2842-8F4E-7E7816F28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64729-9472-A544-A15A-B0292103F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E8C48-A692-E547-8ECB-234551C9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F3A32-8172-7B4A-B545-D8497814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C872C-FBC9-4646-9CDD-665838D3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6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EB0C-46E5-F54F-A15C-12CFACFF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75629-6633-594C-8EDB-E3D6E537C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246E4-7684-0F4E-9560-7491AB7F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BF76E-3767-184C-8085-6EFE3C730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EBFAA-F30E-094B-B591-2B1652F1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1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BD46E0-366D-C640-9295-B454A8A85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21944-1CE6-674D-BD19-B0862CAB8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B5452-BD39-8D48-9924-1E72AFB4D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30578-B236-894E-BEC9-7AA31D165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2A3B3-1ECA-B249-A615-FADFFA5D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4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84605-CD48-364B-A218-D0A3E391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8661-EE38-CD43-963C-1A3A3E0AD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BFC7-86CC-F24E-974F-279A4196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0F6AD-973C-D348-8C5C-5F52E161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7DA2D-6360-3C47-9692-7793650F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B5D9-0C3B-EA42-B283-7D413349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77FBF-2225-6B4F-AD44-7169262E4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B34A2-2690-644E-8018-080A99EA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37106-EB6D-E84D-B4CB-996ED07A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2FF79-79C5-BD42-8332-7C92FE2C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6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0AC68-1F9D-8946-B2FC-561D29C2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65785-C7C3-EA46-9C3D-DB5CE4330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446BA-1944-5D45-A90F-160075657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41F516-934D-8145-BE0D-1D2C98DC2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51910-974C-5249-A20A-39DC9B1AE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5A065-A483-CD48-A375-4E371546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2D2C-A8E4-FA43-85AD-7B231FB8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20556-6F4A-254A-BA5B-3652D6420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47BFE-0814-184D-97DD-35A7DA864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894092-392C-4C42-804C-4211CA624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9C800-56FB-B04B-9180-2B60928A6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89174-3F58-884F-B215-ACFDBB64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692A30-3EE2-A84B-B731-DDB11D22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0E557-B819-764F-82AA-FCE332ED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8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2954-723C-634D-ACA0-AAB9C5AD7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D7BCC3-8E4B-0C42-BEA3-99EC658EF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3F25B-33D8-6949-9B75-DCD97C105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92037-CDF8-DE48-A7C1-CD667FBE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CFD72-60D8-0646-8A35-938595151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649A3-1E15-6E49-AE6A-9E5D3CB7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76AE9-5510-3940-AC82-DA5575506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4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05A7-D3C2-BE47-B589-267F134C3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15D3F-EB2B-874E-B6BD-367706E0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64406-E335-5D43-B661-AF8CBD5DD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0CE29-BFA0-E04C-AC92-F88A1463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77DC4-B036-7344-82EB-7F782935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4CDBB2-760A-6F48-B871-B2A29FD6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7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E0E0-F6D9-FA40-8B3C-24622A78B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8BF70-9A51-D140-BBB8-8973864D01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6F30C-F88D-2249-A80E-53771A4AD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1B0C0-A5C4-4C48-9B0A-FD3FEF357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EA116-C3CC-2542-ACC8-57D549D3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79121-AFF3-5C42-A88D-232E947C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1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A1A67-5143-CF49-B1AC-65B5D63BB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B8E7-E38A-C44B-8992-D1E034037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F7A61-679C-2440-B501-145B0BCC5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37BDC-F5A1-764D-B62B-6409609845AF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BE6CF-1156-B444-B00B-7525514AA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265C8-46B4-2344-9913-49773ADBA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38019-F7A4-F54C-A688-82A6A7386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3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CD841-DA6B-AD46-B104-68F3031CC6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 Super - Presentation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5C213-F8E7-554F-8F23-5B678C89EC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 February 2020</a:t>
            </a:r>
          </a:p>
          <a:p>
            <a:r>
              <a:rPr lang="en-US" dirty="0"/>
              <a:t>Amanda Efendi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7A304-25D6-A343-869F-0276E6289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31" y="5497972"/>
            <a:ext cx="1652294" cy="746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0BA1D-E4A2-0D42-829E-C37229C35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216" y="5539372"/>
            <a:ext cx="2382253" cy="392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120060-A38F-2644-8142-736F613874F1}"/>
              </a:ext>
            </a:extLst>
          </p:cNvPr>
          <p:cNvSpPr txBox="1"/>
          <p:nvPr/>
        </p:nvSpPr>
        <p:spPr>
          <a:xfrm>
            <a:off x="2074717" y="5016876"/>
            <a:ext cx="150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Jamieson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027DE-1395-3745-9AF1-360704916546}"/>
              </a:ext>
            </a:extLst>
          </p:cNvPr>
          <p:cNvSpPr txBox="1"/>
          <p:nvPr/>
        </p:nvSpPr>
        <p:spPr>
          <a:xfrm>
            <a:off x="8177297" y="5028448"/>
            <a:ext cx="149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Ritu</a:t>
            </a:r>
            <a:r>
              <a:rPr lang="en-US" dirty="0"/>
              <a:t> Gupta</a:t>
            </a:r>
          </a:p>
        </p:txBody>
      </p:sp>
    </p:spTree>
    <p:extLst>
      <p:ext uri="{BB962C8B-B14F-4D97-AF65-F5344CB8AC3E}">
        <p14:creationId xmlns:p14="http://schemas.microsoft.com/office/powerpoint/2010/main" val="269926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F252E8-B28F-644C-A47D-93147AE0E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977" y="667015"/>
            <a:ext cx="705004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074BC-AD6A-1C46-952E-AF7FE7C12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95" y="5119255"/>
            <a:ext cx="6524914" cy="13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95A3AF-E248-6F43-9622-EDC429A5F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227" y="537152"/>
            <a:ext cx="7139546" cy="4533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D2A4F-B20C-7342-BD1C-661DCC028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486" y="5070764"/>
            <a:ext cx="6403028" cy="14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4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D08FF-6325-1F4D-98EE-7706DAE72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397" y="625674"/>
            <a:ext cx="7583204" cy="4691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5F003-1E1C-994B-8A1E-113E4BA22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19" y="5477759"/>
            <a:ext cx="4491760" cy="10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0987C5-FF1F-8C4F-ABF4-5B47B5AC7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687" y="288925"/>
            <a:ext cx="697262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54DC3-7CB5-DA4B-9E07-B22C7BA6C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310" y="4965700"/>
            <a:ext cx="519938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26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C36DD-1F18-0E4A-A739-1CAB85F6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4. Modelling Part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744BD-B40C-B24E-98BE-469345A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Main dataset 65876 unique rows and 22 variables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Decision Tree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Random Forest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Variable Importance Plot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Other methods tried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A76A7C4B-03C0-0545-B7C4-3FAD257C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28286" y="685800"/>
            <a:ext cx="5844207" cy="54863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44482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0E857C-CA55-4D4A-AF25-FA4DD43A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9387"/>
            <a:ext cx="10515600" cy="1325563"/>
          </a:xfrm>
        </p:spPr>
        <p:txBody>
          <a:bodyPr/>
          <a:lstStyle/>
          <a:p>
            <a:r>
              <a:rPr lang="en-US" dirty="0"/>
              <a:t>4.A. Decision Tree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2144BA-3FF4-7941-8167-967118760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91703" y="1285875"/>
            <a:ext cx="11608593" cy="5572125"/>
          </a:xfrm>
        </p:spPr>
      </p:pic>
    </p:spTree>
    <p:extLst>
      <p:ext uri="{BB962C8B-B14F-4D97-AF65-F5344CB8AC3E}">
        <p14:creationId xmlns:p14="http://schemas.microsoft.com/office/powerpoint/2010/main" val="3299488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7E34-D8D6-7C49-AD77-0738CDA7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312"/>
            <a:ext cx="10515600" cy="1325563"/>
          </a:xfrm>
        </p:spPr>
        <p:txBody>
          <a:bodyPr/>
          <a:lstStyle/>
          <a:p>
            <a:r>
              <a:rPr lang="en-US" dirty="0"/>
              <a:t>4.B. Random Forest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FB0081-56FE-C046-802F-F75F8894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364" y="1368424"/>
            <a:ext cx="8047602" cy="527526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E75F6F-90B9-D944-8C3A-F405468BEE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006" b="50000"/>
          <a:stretch/>
        </p:blipFill>
        <p:spPr>
          <a:xfrm>
            <a:off x="4973637" y="3007518"/>
            <a:ext cx="6227763" cy="149225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418011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C36DD-1F18-0E4A-A739-1CAB85F6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5. Modelling Part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744BD-B40C-B24E-98BE-469345AB2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Main dataset 65876 unique rows and 9 variables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Decision Tree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Random Forest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Variable Importance Plot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Confusion Matrix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Random Forest with Multiple Cross Validation</a:t>
            </a:r>
          </a:p>
          <a:p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12AD3-8481-3E4B-8CD8-C8D87768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97713" y="1988717"/>
            <a:ext cx="7002549" cy="288056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801580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D517-8E93-4E4E-BC62-EBE4E1D6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5.A. 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FDE87-8664-4445-896E-2CEF652D1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418" y="937418"/>
            <a:ext cx="11841164" cy="5920582"/>
          </a:xfrm>
        </p:spPr>
      </p:pic>
    </p:spTree>
    <p:extLst>
      <p:ext uri="{BB962C8B-B14F-4D97-AF65-F5344CB8AC3E}">
        <p14:creationId xmlns:p14="http://schemas.microsoft.com/office/powerpoint/2010/main" val="248747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7876-DA5C-2D4D-AA51-BF13EA98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5.C. 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4B3BE-618E-F941-A1B7-DEC738336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0418" y="1690688"/>
            <a:ext cx="428703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89F9D-86E7-2643-8BD4-5A5E55082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47" y="1578062"/>
            <a:ext cx="4173537" cy="446396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A5121D-12D1-724F-AE30-39246D526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10558"/>
              </p:ext>
            </p:extLst>
          </p:nvPr>
        </p:nvGraphicFramePr>
        <p:xfrm>
          <a:off x="4845264" y="3933537"/>
          <a:ext cx="2145950" cy="1668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6293">
                  <a:extLst>
                    <a:ext uri="{9D8B030D-6E8A-4147-A177-3AD203B41FA5}">
                      <a16:colId xmlns:a16="http://schemas.microsoft.com/office/drawing/2014/main" val="3877554415"/>
                    </a:ext>
                  </a:extLst>
                </a:gridCol>
                <a:gridCol w="545587">
                  <a:extLst>
                    <a:ext uri="{9D8B030D-6E8A-4147-A177-3AD203B41FA5}">
                      <a16:colId xmlns:a16="http://schemas.microsoft.com/office/drawing/2014/main" val="2453321772"/>
                    </a:ext>
                  </a:extLst>
                </a:gridCol>
                <a:gridCol w="604261">
                  <a:extLst>
                    <a:ext uri="{9D8B030D-6E8A-4147-A177-3AD203B41FA5}">
                      <a16:colId xmlns:a16="http://schemas.microsoft.com/office/drawing/2014/main" val="3012412424"/>
                    </a:ext>
                  </a:extLst>
                </a:gridCol>
                <a:gridCol w="659809">
                  <a:extLst>
                    <a:ext uri="{9D8B030D-6E8A-4147-A177-3AD203B41FA5}">
                      <a16:colId xmlns:a16="http://schemas.microsoft.com/office/drawing/2014/main" val="137635195"/>
                    </a:ext>
                  </a:extLst>
                </a:gridCol>
              </a:tblGrid>
              <a:tr h="355535">
                <a:tc gridSpan="3">
                  <a:txBody>
                    <a:bodyPr/>
                    <a:lstStyle/>
                    <a:p>
                      <a:r>
                        <a:rPr lang="en-US" sz="1500" dirty="0"/>
                        <a:t>predicted</a:t>
                      </a:r>
                    </a:p>
                  </a:txBody>
                  <a:tcPr marL="75815" marR="75815" marT="37908" marB="379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8642362"/>
                  </a:ext>
                </a:extLst>
              </a:tr>
              <a:tr h="355535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</a:t>
                      </a:r>
                    </a:p>
                  </a:txBody>
                  <a:tcPr marL="75815" marR="75815" marT="37908" marB="3790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</a:t>
                      </a:r>
                    </a:p>
                  </a:txBody>
                  <a:tcPr marL="75815" marR="75815" marT="37908" marB="3790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673086"/>
                  </a:ext>
                </a:extLst>
              </a:tr>
              <a:tr h="478672">
                <a:tc>
                  <a:txBody>
                    <a:bodyPr/>
                    <a:lstStyle/>
                    <a:p>
                      <a:r>
                        <a:rPr lang="en-US" sz="1500" dirty="0"/>
                        <a:t>C</a:t>
                      </a:r>
                    </a:p>
                  </a:txBody>
                  <a:tcPr marL="75815" marR="75815" marT="37908" marB="379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7394</a:t>
                      </a:r>
                    </a:p>
                  </a:txBody>
                  <a:tcPr marL="75815" marR="75815" marT="37908" marB="379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18</a:t>
                      </a:r>
                    </a:p>
                  </a:txBody>
                  <a:tcPr marL="75815" marR="75815" marT="37908" marB="3790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5815" marR="75815" marT="37908" marB="37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932577"/>
                  </a:ext>
                </a:extLst>
              </a:tr>
              <a:tr h="478672">
                <a:tc>
                  <a:txBody>
                    <a:bodyPr/>
                    <a:lstStyle/>
                    <a:p>
                      <a:r>
                        <a:rPr lang="en-US" sz="1500" dirty="0"/>
                        <a:t>E</a:t>
                      </a:r>
                    </a:p>
                  </a:txBody>
                  <a:tcPr marL="75815" marR="75815" marT="37908" marB="379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22</a:t>
                      </a:r>
                    </a:p>
                  </a:txBody>
                  <a:tcPr marL="75815" marR="75815" marT="37908" marB="379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2122</a:t>
                      </a:r>
                    </a:p>
                  </a:txBody>
                  <a:tcPr marL="75815" marR="75815" marT="37908" marB="3790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0.49%</a:t>
                      </a:r>
                    </a:p>
                  </a:txBody>
                  <a:tcPr marL="75815" marR="75815" marT="37908" marB="37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60907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D1B530-1E44-014F-BBE2-D0EE58E79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96165"/>
              </p:ext>
            </p:extLst>
          </p:nvPr>
        </p:nvGraphicFramePr>
        <p:xfrm>
          <a:off x="4838829" y="2002272"/>
          <a:ext cx="2514341" cy="1668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003">
                  <a:extLst>
                    <a:ext uri="{9D8B030D-6E8A-4147-A177-3AD203B41FA5}">
                      <a16:colId xmlns:a16="http://schemas.microsoft.com/office/drawing/2014/main" val="3877554415"/>
                    </a:ext>
                  </a:extLst>
                </a:gridCol>
                <a:gridCol w="678680">
                  <a:extLst>
                    <a:ext uri="{9D8B030D-6E8A-4147-A177-3AD203B41FA5}">
                      <a16:colId xmlns:a16="http://schemas.microsoft.com/office/drawing/2014/main" val="2453321772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3012412424"/>
                    </a:ext>
                  </a:extLst>
                </a:gridCol>
                <a:gridCol w="646770">
                  <a:extLst>
                    <a:ext uri="{9D8B030D-6E8A-4147-A177-3AD203B41FA5}">
                      <a16:colId xmlns:a16="http://schemas.microsoft.com/office/drawing/2014/main" val="137635195"/>
                    </a:ext>
                  </a:extLst>
                </a:gridCol>
              </a:tblGrid>
              <a:tr h="355535">
                <a:tc gridSpan="3">
                  <a:txBody>
                    <a:bodyPr/>
                    <a:lstStyle/>
                    <a:p>
                      <a:r>
                        <a:rPr lang="en-US" sz="1500" dirty="0"/>
                        <a:t>predicted</a:t>
                      </a:r>
                    </a:p>
                  </a:txBody>
                  <a:tcPr marL="75815" marR="75815" marT="37908" marB="379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8642362"/>
                  </a:ext>
                </a:extLst>
              </a:tr>
              <a:tr h="355535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</a:t>
                      </a:r>
                    </a:p>
                  </a:txBody>
                  <a:tcPr marL="75815" marR="75815" marT="37908" marB="37908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</a:t>
                      </a:r>
                    </a:p>
                  </a:txBody>
                  <a:tcPr marL="75815" marR="75815" marT="37908" marB="3790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5815" marR="75815" marT="37908" marB="37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673086"/>
                  </a:ext>
                </a:extLst>
              </a:tr>
              <a:tr h="478672">
                <a:tc>
                  <a:txBody>
                    <a:bodyPr/>
                    <a:lstStyle/>
                    <a:p>
                      <a:r>
                        <a:rPr lang="en-US" sz="1500" dirty="0"/>
                        <a:t>C</a:t>
                      </a:r>
                    </a:p>
                  </a:txBody>
                  <a:tcPr marL="75815" marR="75815" marT="37908" marB="379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49536</a:t>
                      </a:r>
                    </a:p>
                  </a:txBody>
                  <a:tcPr marL="75815" marR="75815" marT="37908" marB="379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131</a:t>
                      </a:r>
                    </a:p>
                  </a:txBody>
                  <a:tcPr marL="75815" marR="75815" marT="37908" marB="3790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5815" marR="75815" marT="37908" marB="37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932577"/>
                  </a:ext>
                </a:extLst>
              </a:tr>
              <a:tr h="478672">
                <a:tc>
                  <a:txBody>
                    <a:bodyPr/>
                    <a:lstStyle/>
                    <a:p>
                      <a:r>
                        <a:rPr lang="en-US" sz="1500" dirty="0"/>
                        <a:t>E</a:t>
                      </a:r>
                    </a:p>
                  </a:txBody>
                  <a:tcPr marL="75815" marR="75815" marT="37908" marB="379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</a:t>
                      </a:r>
                    </a:p>
                  </a:txBody>
                  <a:tcPr marL="75815" marR="75815" marT="37908" marB="379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13997</a:t>
                      </a:r>
                    </a:p>
                  </a:txBody>
                  <a:tcPr marL="75815" marR="75815" marT="37908" marB="3790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0.35%</a:t>
                      </a:r>
                    </a:p>
                  </a:txBody>
                  <a:tcPr marL="75815" marR="75815" marT="37908" marB="37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609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30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ADD02-7939-1A46-8D40-D5759CEB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Presentation 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BA8248-FCE0-465F-8A5E-5A3B9AA5D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72883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274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8FA0-E29F-0D4C-A3C6-FCF07CFD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5.B. Random Forest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7D763BC-63AE-DE42-90B7-4F699773D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2" y="1526935"/>
            <a:ext cx="7606439" cy="4965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F6869-0E38-424C-AD02-2A9AA240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881" y="2171701"/>
            <a:ext cx="4807958" cy="156718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48AE93-9E2D-6E4F-BC85-3AAC01235612}"/>
              </a:ext>
            </a:extLst>
          </p:cNvPr>
          <p:cNvSpPr txBox="1"/>
          <p:nvPr/>
        </p:nvSpPr>
        <p:spPr>
          <a:xfrm>
            <a:off x="8086725" y="4057651"/>
            <a:ext cx="315753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Previously: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Benefit Payments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Since Last Contribution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Duration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Balance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Salary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Insurance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Age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3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0D15CB-413C-BA4A-895C-1ED0918B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Results and 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8693F-D071-E54F-8AAB-F726A59B5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Many of the activity variables didn’t show much significance</a:t>
            </a:r>
          </a:p>
          <a:p>
            <a:r>
              <a:rPr lang="en-US" dirty="0"/>
              <a:t>Extract from Members and Balance Payments</a:t>
            </a:r>
          </a:p>
          <a:p>
            <a:r>
              <a:rPr lang="en-US" dirty="0"/>
              <a:t>Front end excel and back end 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1AF0F6-0C26-324D-BEEE-02A67838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4000502"/>
            <a:ext cx="1518319" cy="1412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0B5692-D6A3-9C49-B360-C9CBED01A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166" y="3894221"/>
            <a:ext cx="1518318" cy="151831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356017-3686-5B47-92A1-7123D3D60A09}"/>
              </a:ext>
            </a:extLst>
          </p:cNvPr>
          <p:cNvCxnSpPr>
            <a:cxnSpLocks/>
          </p:cNvCxnSpPr>
          <p:nvPr/>
        </p:nvCxnSpPr>
        <p:spPr>
          <a:xfrm>
            <a:off x="3096126" y="4348580"/>
            <a:ext cx="2123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517221-898E-6440-874A-A8E2D776A1F7}"/>
              </a:ext>
            </a:extLst>
          </p:cNvPr>
          <p:cNvCxnSpPr>
            <a:cxnSpLocks/>
          </p:cNvCxnSpPr>
          <p:nvPr/>
        </p:nvCxnSpPr>
        <p:spPr>
          <a:xfrm flipH="1">
            <a:off x="2952583" y="4706520"/>
            <a:ext cx="24103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10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AFFF-7050-AB41-A2AF-A730F0FB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73323-3CFB-AC48-95C7-1B2DFF4E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a little proportion of clients engaged in the extra services, if the proportion increases, maybe then these datasets will be more useful to the model (show more significance)</a:t>
            </a:r>
          </a:p>
          <a:p>
            <a:pPr lvl="1"/>
            <a:r>
              <a:rPr lang="en-US" dirty="0"/>
              <a:t>Call or email (1/3 from 2017 to 2019)</a:t>
            </a:r>
          </a:p>
          <a:p>
            <a:r>
              <a:rPr lang="en-US" dirty="0"/>
              <a:t>Client’s account Balance is recorded at one point in time</a:t>
            </a:r>
          </a:p>
          <a:p>
            <a:pPr lvl="1"/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November 2019 for current clients</a:t>
            </a:r>
          </a:p>
          <a:p>
            <a:pPr lvl="1"/>
            <a:r>
              <a:rPr lang="en-US" dirty="0"/>
              <a:t>Exit date for exit clients</a:t>
            </a:r>
          </a:p>
          <a:p>
            <a:pPr lvl="1"/>
            <a:r>
              <a:rPr lang="en-US" dirty="0"/>
              <a:t>Can look at pattern over time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2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A06A-2061-E546-98E9-4A6A7FF6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8525C-367E-FC4E-A27E-7128A98C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16437"/>
          </a:xfrm>
        </p:spPr>
        <p:txBody>
          <a:bodyPr numCol="1">
            <a:normAutofit lnSpcReduction="10000"/>
          </a:bodyPr>
          <a:lstStyle/>
          <a:p>
            <a:pPr marL="514350" indent="-514350">
              <a:buAutoNum type="alphaUcPeriod"/>
            </a:pPr>
            <a:r>
              <a:rPr lang="en-US"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Problem Statement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identify the key characteristics of a client who is about to exit the superfund in order to prevent their exit with a marketing strategy.</a:t>
            </a:r>
          </a:p>
          <a:p>
            <a:pPr marL="514350" indent="-514350">
              <a:buAutoNum type="alphaUcPeriod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50" indent="-514350">
              <a:buAutoNum type="alphaUcPeriod" startAt="2"/>
            </a:pPr>
            <a:r>
              <a:rPr lang="en-US"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Datasets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85B55-6D94-0D4F-B802-961C87DBE486}"/>
              </a:ext>
            </a:extLst>
          </p:cNvPr>
          <p:cNvSpPr txBox="1"/>
          <p:nvPr/>
        </p:nvSpPr>
        <p:spPr>
          <a:xfrm>
            <a:off x="838200" y="4226170"/>
            <a:ext cx="9719035" cy="181588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Member Data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Benefit Payment Data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Roll-in Data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SuperClick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 Advice Data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AOL Output Data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Call Centre Data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Seminar Data</a:t>
            </a:r>
          </a:p>
          <a:p>
            <a:pPr marL="285750" indent="-285750">
              <a:buBlip>
                <a:blip r:embed="rId2"/>
              </a:buBlip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Western Financial Data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5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E69C-89BE-5641-9EF8-9274B781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45E00F-498D-2647-9BC7-94462CBE24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059401"/>
              </p:ext>
            </p:extLst>
          </p:nvPr>
        </p:nvGraphicFramePr>
        <p:xfrm>
          <a:off x="0" y="365126"/>
          <a:ext cx="12191999" cy="6492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36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EA6DC-D637-3543-879F-1333C0973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94" r="518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FF67D-D45F-2645-ACEA-061D688BF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42" y="802105"/>
            <a:ext cx="2887579" cy="974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CF11C-A383-CE43-9F1A-8026CCD1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066" y="282742"/>
            <a:ext cx="5623092" cy="35581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E7F8BF-EAE5-9A43-AD97-AD2E13AF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95" y="2009701"/>
            <a:ext cx="5895896" cy="26471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B8A6F-37C0-FB43-97E7-1BCB188127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429"/>
          <a:stretch/>
        </p:blipFill>
        <p:spPr>
          <a:xfrm>
            <a:off x="4731932" y="3812004"/>
            <a:ext cx="6240869" cy="27632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202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F65D0-FBFA-4F43-9835-24D50A54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31" y="360549"/>
            <a:ext cx="3150299" cy="2304288"/>
          </a:xfrm>
        </p:spPr>
        <p:txBody>
          <a:bodyPr anchor="b">
            <a:normAutofit/>
          </a:bodyPr>
          <a:lstStyle/>
          <a:p>
            <a:r>
              <a:rPr lang="en-US" dirty="0"/>
              <a:t>2.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578AD-1114-EF44-B0D1-EBF01063B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32" y="2856861"/>
            <a:ext cx="3350324" cy="3374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Dataset Overview: Member Data</a:t>
            </a:r>
          </a:p>
          <a:p>
            <a:r>
              <a:rPr lang="en-US" sz="1800" dirty="0"/>
              <a:t>101 columns and 71668 rows</a:t>
            </a:r>
          </a:p>
          <a:p>
            <a:r>
              <a:rPr lang="en-US" sz="1800" dirty="0"/>
              <a:t>General demographic </a:t>
            </a:r>
            <a:r>
              <a:rPr lang="en-US" sz="1800" dirty="0" err="1"/>
              <a:t>informations</a:t>
            </a:r>
            <a:endParaRPr lang="en-US" sz="1800" dirty="0"/>
          </a:p>
          <a:p>
            <a:r>
              <a:rPr lang="en-US" sz="1800" dirty="0"/>
              <a:t>Current and Exit client</a:t>
            </a:r>
          </a:p>
          <a:p>
            <a:r>
              <a:rPr lang="en-US" sz="1800" dirty="0"/>
              <a:t>Overview of balance and account details such as:</a:t>
            </a:r>
          </a:p>
          <a:p>
            <a:pPr lvl="1"/>
            <a:r>
              <a:rPr lang="en-US" sz="1400" dirty="0"/>
              <a:t>Insurance</a:t>
            </a:r>
          </a:p>
          <a:p>
            <a:pPr lvl="1"/>
            <a:r>
              <a:rPr lang="en-US" sz="1400" dirty="0"/>
              <a:t>Contribution</a:t>
            </a:r>
          </a:p>
          <a:p>
            <a:pPr lvl="1"/>
            <a:r>
              <a:rPr lang="en-US" sz="1400" dirty="0"/>
              <a:t>Roll-ins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2D6DC-0D04-CF40-8CEE-DD3B43E7D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89" y="1657350"/>
            <a:ext cx="7678580" cy="3762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5C83A-3425-C642-A138-1A71C92231C4}"/>
              </a:ext>
            </a:extLst>
          </p:cNvPr>
          <p:cNvSpPr txBox="1"/>
          <p:nvPr/>
        </p:nvSpPr>
        <p:spPr>
          <a:xfrm>
            <a:off x="9586913" y="1143361"/>
            <a:ext cx="2106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MemberData.xslx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8993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6D04-6F82-6641-B5EA-D2CB2C2D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3A466-2986-134C-BECA-1EFC7805C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Challenges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Client Number and Member Number both as primary keys</a:t>
            </a:r>
          </a:p>
          <a:p>
            <a:pPr lvl="1"/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SuperClick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Western Financial, AOL, Call Centre data exception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Deciding on the correct aggregation for some variables (sum or frequency)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LGAP and LGSP account count for client number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Overall client status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Merging multiple dataset with 100+ columns</a:t>
            </a:r>
          </a:p>
          <a:p>
            <a:pPr lvl="1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Outer joins done to preserve observation volume</a:t>
            </a:r>
          </a:p>
        </p:txBody>
      </p:sp>
    </p:spTree>
    <p:extLst>
      <p:ext uri="{BB962C8B-B14F-4D97-AF65-F5344CB8AC3E}">
        <p14:creationId xmlns:p14="http://schemas.microsoft.com/office/powerpoint/2010/main" val="274381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95431-AAF1-DB49-AA1E-D6B61F93B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275" y="1635126"/>
            <a:ext cx="4114308" cy="95726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2. Feature Engineering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FCA22-9D28-A347-979B-304FD8F57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13399" y="714375"/>
            <a:ext cx="5844207" cy="5486399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CDD56-9482-5A46-AF85-3E211192E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26275" y="2779715"/>
            <a:ext cx="4432300" cy="2571748"/>
          </a:xfrm>
        </p:spPr>
        <p:txBody>
          <a:bodyPr>
            <a:normAutofit/>
          </a:bodyPr>
          <a:lstStyle/>
          <a:p>
            <a:r>
              <a:rPr lang="en-US" sz="32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Final Dataset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Calibri Light" panose="020F0302020204030204" pitchFamily="34" charset="0"/>
              </a:rPr>
              <a:t>Demographic variables obtained from Member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Calibri Light" panose="020F0302020204030204" pitchFamily="34" charset="0"/>
              </a:rPr>
              <a:t>Client activity aggregated as frequency within one year from extraction date or exit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Calibri Light" panose="020F0302020204030204" pitchFamily="34" charset="0"/>
              </a:rPr>
              <a:t>Filters used for Balance</a:t>
            </a:r>
          </a:p>
        </p:txBody>
      </p:sp>
    </p:spTree>
    <p:extLst>
      <p:ext uri="{BB962C8B-B14F-4D97-AF65-F5344CB8AC3E}">
        <p14:creationId xmlns:p14="http://schemas.microsoft.com/office/powerpoint/2010/main" val="245955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D5E775-3FED-954B-9017-36939B7D60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160" b="331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6B9D17-3D88-6E41-84AC-399F0898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3. Exploratory Data Analysis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A417C7A-0375-45AC-B61A-292A370E1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Pairwise plot between all variables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Explore client status’ distribution by all variables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Examine any outliers</a:t>
            </a:r>
          </a:p>
        </p:txBody>
      </p:sp>
    </p:spTree>
    <p:extLst>
      <p:ext uri="{BB962C8B-B14F-4D97-AF65-F5344CB8AC3E}">
        <p14:creationId xmlns:p14="http://schemas.microsoft.com/office/powerpoint/2010/main" val="1921739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689</Words>
  <Application>Microsoft Macintosh PowerPoint</Application>
  <PresentationFormat>Widescreen</PresentationFormat>
  <Paragraphs>144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WA Super - Presentation 2</vt:lpstr>
      <vt:lpstr>Presentation Outline</vt:lpstr>
      <vt:lpstr>1. Project overview</vt:lpstr>
      <vt:lpstr>Process</vt:lpstr>
      <vt:lpstr>Coding</vt:lpstr>
      <vt:lpstr>2. Feature Engineering</vt:lpstr>
      <vt:lpstr>2. Feature Engineering</vt:lpstr>
      <vt:lpstr>2. Feature Engineering</vt:lpstr>
      <vt:lpstr>3. Exploratory Data Analysis</vt:lpstr>
      <vt:lpstr>PowerPoint Presentation</vt:lpstr>
      <vt:lpstr>PowerPoint Presentation</vt:lpstr>
      <vt:lpstr>PowerPoint Presentation</vt:lpstr>
      <vt:lpstr>PowerPoint Presentation</vt:lpstr>
      <vt:lpstr>4. Modelling Part 1</vt:lpstr>
      <vt:lpstr>4.A. Decision Tree</vt:lpstr>
      <vt:lpstr>4.B. Random Forest</vt:lpstr>
      <vt:lpstr>5. Modelling Part 2</vt:lpstr>
      <vt:lpstr>5.A. Decision Tree</vt:lpstr>
      <vt:lpstr>5.C. Confusion Matrix</vt:lpstr>
      <vt:lpstr>5.B. Random Forest</vt:lpstr>
      <vt:lpstr>4. Results and Implementation</vt:lpstr>
      <vt:lpstr>5.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 Super Presentation 2</dc:title>
  <dc:creator>Amanda Efendi</dc:creator>
  <cp:lastModifiedBy>Amanda Efendi</cp:lastModifiedBy>
  <cp:revision>2</cp:revision>
  <dcterms:created xsi:type="dcterms:W3CDTF">2020-02-20T06:06:02Z</dcterms:created>
  <dcterms:modified xsi:type="dcterms:W3CDTF">2020-02-20T06:18:08Z</dcterms:modified>
</cp:coreProperties>
</file>